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9" r:id="rId15"/>
    <p:sldMasterId id="2147483762" r:id="rId16"/>
    <p:sldMasterId id="2147483846" r:id="rId17"/>
  </p:sldMasterIdLst>
  <p:notesMasterIdLst>
    <p:notesMasterId r:id="rId28"/>
  </p:notesMasterIdLst>
  <p:handoutMasterIdLst>
    <p:handoutMasterId r:id="rId29"/>
  </p:handoutMasterIdLst>
  <p:sldIdLst>
    <p:sldId id="531" r:id="rId18"/>
    <p:sldId id="522" r:id="rId19"/>
    <p:sldId id="536" r:id="rId20"/>
    <p:sldId id="537" r:id="rId21"/>
    <p:sldId id="556" r:id="rId22"/>
    <p:sldId id="551" r:id="rId23"/>
    <p:sldId id="552" r:id="rId24"/>
    <p:sldId id="541" r:id="rId25"/>
    <p:sldId id="555" r:id="rId26"/>
    <p:sldId id="535" r:id="rId27"/>
  </p:sldIdLst>
  <p:sldSz cx="13825538" cy="7781925"/>
  <p:notesSz cx="6797675" cy="9926638"/>
  <p:defaultTextStyle>
    <a:defPPr>
      <a:defRPr lang="de-DE"/>
    </a:defPPr>
    <a:lvl1pPr marL="0" algn="l" defTabSz="138267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91339" algn="l" defTabSz="138267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82679" algn="l" defTabSz="138267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74018" algn="l" defTabSz="138267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65357" algn="l" defTabSz="138267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56696" algn="l" defTabSz="138267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48035" algn="l" defTabSz="138267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39375" algn="l" defTabSz="138267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530714" algn="l" defTabSz="138267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iedl, Beate" initials="FB" lastIdx="10" clrIdx="0">
    <p:extLst>
      <p:ext uri="{19B8F6BF-5375-455C-9EA6-DF929625EA0E}">
        <p15:presenceInfo xmlns:p15="http://schemas.microsoft.com/office/powerpoint/2012/main" userId="S-1-5-21-1708537768-2025429265-839522115-318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1E26"/>
    <a:srgbClr val="CB3131"/>
    <a:srgbClr val="CC0066"/>
    <a:srgbClr val="D9D9D9"/>
    <a:srgbClr val="FAF1E7"/>
    <a:srgbClr val="6420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19" autoAdjust="0"/>
    <p:restoredTop sz="85170" autoAdjust="0"/>
  </p:normalViewPr>
  <p:slideViewPr>
    <p:cSldViewPr snapToObjects="1" showGuides="1">
      <p:cViewPr varScale="1">
        <p:scale>
          <a:sx n="95" d="100"/>
          <a:sy n="95" d="100"/>
        </p:scale>
        <p:origin x="976" y="64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79" d="100"/>
          <a:sy n="79" d="100"/>
        </p:scale>
        <p:origin x="3954" y="114"/>
      </p:cViewPr>
      <p:guideLst/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customXml" Target="../customXml/item3.xml"/><Relationship Id="rId21" Type="http://schemas.openxmlformats.org/officeDocument/2006/relationships/slide" Target="slides/slide4.xml"/><Relationship Id="rId34" Type="http://schemas.openxmlformats.org/officeDocument/2006/relationships/tableStyles" Target="tableStyles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slideMaster" Target="slideMasters/slideMaster3.xml"/><Relationship Id="rId25" Type="http://schemas.openxmlformats.org/officeDocument/2006/relationships/slide" Target="slides/slide8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2.xml"/><Relationship Id="rId20" Type="http://schemas.openxmlformats.org/officeDocument/2006/relationships/slide" Target="slides/slide3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7.xml"/><Relationship Id="rId32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Master" Target="slideMasters/slideMaster1.xml"/><Relationship Id="rId23" Type="http://schemas.openxmlformats.org/officeDocument/2006/relationships/slide" Target="slides/slide6.xml"/><Relationship Id="rId28" Type="http://schemas.openxmlformats.org/officeDocument/2006/relationships/notesMaster" Target="notesMasters/notesMaster1.xml"/><Relationship Id="rId10" Type="http://schemas.openxmlformats.org/officeDocument/2006/relationships/customXml" Target="../customXml/item10.xml"/><Relationship Id="rId19" Type="http://schemas.openxmlformats.org/officeDocument/2006/relationships/slide" Target="slides/slide2.xml"/><Relationship Id="rId31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commentAuthors" Target="commentAuthors.xml"/><Relationship Id="rId8" Type="http://schemas.openxmlformats.org/officeDocument/2006/relationships/customXml" Target="../customXml/item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8B7C30-1BB7-4214-B6A3-A0495A5C916A}" type="doc">
      <dgm:prSet loTypeId="urn:microsoft.com/office/officeart/2005/8/layout/defaul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de-AT"/>
        </a:p>
      </dgm:t>
    </dgm:pt>
    <dgm:pt modelId="{D69FC20C-63C9-4273-835B-B613C43A2D19}">
      <dgm:prSet phldrT="[Text]" custT="1"/>
      <dgm:spPr/>
      <dgm:t>
        <a:bodyPr/>
        <a:lstStyle/>
        <a:p>
          <a:r>
            <a:rPr lang="de-DE" sz="1800" b="0" dirty="0"/>
            <a:t>Produktions- &amp; </a:t>
          </a:r>
        </a:p>
        <a:p>
          <a:r>
            <a:rPr lang="de-DE" sz="1800" b="0" dirty="0"/>
            <a:t>Fertigungstechnologien</a:t>
          </a:r>
          <a:endParaRPr lang="de-AT" sz="1800" b="0" dirty="0"/>
        </a:p>
      </dgm:t>
    </dgm:pt>
    <dgm:pt modelId="{697CD73C-4538-4DBE-AE6B-F8416FC867B2}" type="parTrans" cxnId="{BDDFD4C1-8EE2-40F6-B5BE-C68B57E43FDB}">
      <dgm:prSet/>
      <dgm:spPr/>
      <dgm:t>
        <a:bodyPr/>
        <a:lstStyle/>
        <a:p>
          <a:endParaRPr lang="de-AT" sz="1800" b="0"/>
        </a:p>
      </dgm:t>
    </dgm:pt>
    <dgm:pt modelId="{4CC96968-575C-4B3D-8FF7-92FDB9C19A41}" type="sibTrans" cxnId="{BDDFD4C1-8EE2-40F6-B5BE-C68B57E43FDB}">
      <dgm:prSet/>
      <dgm:spPr/>
      <dgm:t>
        <a:bodyPr/>
        <a:lstStyle/>
        <a:p>
          <a:endParaRPr lang="de-AT" sz="1800" b="0"/>
        </a:p>
      </dgm:t>
    </dgm:pt>
    <dgm:pt modelId="{A5B9597A-F022-48FF-8F2B-F0A30024FE7C}">
      <dgm:prSet phldrT="[Text]" custT="1"/>
      <dgm:spPr/>
      <dgm:t>
        <a:bodyPr/>
        <a:lstStyle/>
        <a:p>
          <a:r>
            <a:rPr lang="de-DE" sz="1800" b="0"/>
            <a:t>Sicherheit</a:t>
          </a:r>
          <a:endParaRPr lang="de-AT" sz="1800" b="0" dirty="0"/>
        </a:p>
      </dgm:t>
    </dgm:pt>
    <dgm:pt modelId="{722EA791-4320-4658-BB93-4C853E82F627}" type="parTrans" cxnId="{23AA3300-91F1-4100-9881-131FD2E4CEED}">
      <dgm:prSet/>
      <dgm:spPr/>
      <dgm:t>
        <a:bodyPr/>
        <a:lstStyle/>
        <a:p>
          <a:endParaRPr lang="de-AT" sz="1800" b="0"/>
        </a:p>
      </dgm:t>
    </dgm:pt>
    <dgm:pt modelId="{3B58D351-8A09-4817-8EEB-17722CCA15CE}" type="sibTrans" cxnId="{23AA3300-91F1-4100-9881-131FD2E4CEED}">
      <dgm:prSet/>
      <dgm:spPr/>
      <dgm:t>
        <a:bodyPr/>
        <a:lstStyle/>
        <a:p>
          <a:endParaRPr lang="de-AT" sz="1800" b="0"/>
        </a:p>
      </dgm:t>
    </dgm:pt>
    <dgm:pt modelId="{1ACBCD6A-4A31-4D54-8B31-28202AF49640}">
      <dgm:prSet phldrT="[Text]" custT="1"/>
      <dgm:spPr/>
      <dgm:t>
        <a:bodyPr/>
        <a:lstStyle/>
        <a:p>
          <a:r>
            <a:rPr lang="de-DE" sz="1800" b="0" dirty="0"/>
            <a:t>Data Science – </a:t>
          </a:r>
          <a:br>
            <a:rPr lang="de-DE" sz="1800" b="0" dirty="0"/>
          </a:br>
          <a:r>
            <a:rPr lang="de-DE" sz="1800" b="0" dirty="0"/>
            <a:t>Wissen aus Daten</a:t>
          </a:r>
          <a:endParaRPr lang="de-AT" sz="1800" b="0" dirty="0"/>
        </a:p>
      </dgm:t>
    </dgm:pt>
    <dgm:pt modelId="{339C215E-21BC-4907-961F-ED442B550C0B}" type="parTrans" cxnId="{8C8B24AB-B949-44A0-9027-15C87E0C6A54}">
      <dgm:prSet/>
      <dgm:spPr/>
      <dgm:t>
        <a:bodyPr/>
        <a:lstStyle/>
        <a:p>
          <a:endParaRPr lang="de-AT" sz="1800" b="0"/>
        </a:p>
      </dgm:t>
    </dgm:pt>
    <dgm:pt modelId="{A896007B-2BDA-4AC8-9013-951D1E383A0F}" type="sibTrans" cxnId="{8C8B24AB-B949-44A0-9027-15C87E0C6A54}">
      <dgm:prSet/>
      <dgm:spPr/>
      <dgm:t>
        <a:bodyPr/>
        <a:lstStyle/>
        <a:p>
          <a:endParaRPr lang="de-AT" sz="1800" b="0"/>
        </a:p>
      </dgm:t>
    </dgm:pt>
    <dgm:pt modelId="{D9C6BCB5-828B-4FE7-9F40-983A07BF47E4}">
      <dgm:prSet phldrT="[Text]" custT="1"/>
      <dgm:spPr/>
      <dgm:t>
        <a:bodyPr/>
        <a:lstStyle/>
        <a:p>
          <a:r>
            <a:rPr lang="de-DE" sz="1800" b="0" dirty="0"/>
            <a:t>Digitale Geschäftsmodelle </a:t>
          </a:r>
        </a:p>
        <a:p>
          <a:r>
            <a:rPr lang="de-DE" sz="1800" b="0" dirty="0"/>
            <a:t>&amp; -prozesse</a:t>
          </a:r>
          <a:endParaRPr lang="de-AT" sz="1800" b="0" dirty="0"/>
        </a:p>
      </dgm:t>
    </dgm:pt>
    <dgm:pt modelId="{4270E99E-3786-4170-9369-2E2589254549}" type="parTrans" cxnId="{04760923-F0EC-4DFB-A598-D52162E57733}">
      <dgm:prSet/>
      <dgm:spPr/>
      <dgm:t>
        <a:bodyPr/>
        <a:lstStyle/>
        <a:p>
          <a:endParaRPr lang="de-AT" sz="1800" b="0"/>
        </a:p>
      </dgm:t>
    </dgm:pt>
    <dgm:pt modelId="{154837E0-407E-4990-B985-ED7DE2D77253}" type="sibTrans" cxnId="{04760923-F0EC-4DFB-A598-D52162E57733}">
      <dgm:prSet/>
      <dgm:spPr/>
      <dgm:t>
        <a:bodyPr/>
        <a:lstStyle/>
        <a:p>
          <a:endParaRPr lang="de-AT" sz="1800" b="0"/>
        </a:p>
      </dgm:t>
    </dgm:pt>
    <dgm:pt modelId="{86744C1F-A1A6-4B7B-98F0-1F2FA3685830}">
      <dgm:prSet phldrT="[Text]" custT="1"/>
      <dgm:spPr/>
      <dgm:t>
        <a:bodyPr/>
        <a:lstStyle/>
        <a:p>
          <a:r>
            <a:rPr lang="de-DE" sz="1800" b="0"/>
            <a:t>Logistik</a:t>
          </a:r>
          <a:endParaRPr lang="de-AT" sz="1800" b="0" dirty="0"/>
        </a:p>
      </dgm:t>
    </dgm:pt>
    <dgm:pt modelId="{F333E864-CC96-4A35-8B02-BD11F17B925B}" type="parTrans" cxnId="{C9A81DB6-BDAB-4641-9C5A-DFE977953B26}">
      <dgm:prSet/>
      <dgm:spPr/>
      <dgm:t>
        <a:bodyPr/>
        <a:lstStyle/>
        <a:p>
          <a:endParaRPr lang="de-AT" sz="1800" b="0"/>
        </a:p>
      </dgm:t>
    </dgm:pt>
    <dgm:pt modelId="{023C0187-A381-4849-8071-6413623F1B76}" type="sibTrans" cxnId="{C9A81DB6-BDAB-4641-9C5A-DFE977953B26}">
      <dgm:prSet/>
      <dgm:spPr/>
      <dgm:t>
        <a:bodyPr/>
        <a:lstStyle/>
        <a:p>
          <a:endParaRPr lang="de-AT" sz="1800" b="0"/>
        </a:p>
      </dgm:t>
    </dgm:pt>
    <dgm:pt modelId="{89873DAB-15F0-49AF-BED8-B99B56AEBC9B}">
      <dgm:prSet phldrT="[Text]" custT="1"/>
      <dgm:spPr/>
      <dgm:t>
        <a:bodyPr/>
        <a:lstStyle/>
        <a:p>
          <a:r>
            <a:rPr lang="de-DE" sz="1800" b="0" dirty="0"/>
            <a:t>Humanressourcen &amp; Nachwuchs</a:t>
          </a:r>
          <a:endParaRPr lang="de-AT" sz="1800" b="0" dirty="0"/>
        </a:p>
      </dgm:t>
    </dgm:pt>
    <dgm:pt modelId="{C63F5C59-EFA5-487C-BA2B-28A662FB3D10}" type="parTrans" cxnId="{F819F232-54A2-44C7-80FB-246737F9A92A}">
      <dgm:prSet/>
      <dgm:spPr/>
      <dgm:t>
        <a:bodyPr/>
        <a:lstStyle/>
        <a:p>
          <a:endParaRPr lang="de-AT" sz="1800" b="0"/>
        </a:p>
      </dgm:t>
    </dgm:pt>
    <dgm:pt modelId="{4FD1AFA0-4E2C-4F6D-900A-E639204EF9CE}" type="sibTrans" cxnId="{F819F232-54A2-44C7-80FB-246737F9A92A}">
      <dgm:prSet/>
      <dgm:spPr/>
      <dgm:t>
        <a:bodyPr/>
        <a:lstStyle/>
        <a:p>
          <a:endParaRPr lang="de-AT" sz="1800" b="0"/>
        </a:p>
      </dgm:t>
    </dgm:pt>
    <dgm:pt modelId="{EEF9724D-799A-4A0E-AF5E-3240DE2B8C22}" type="pres">
      <dgm:prSet presAssocID="{A28B7C30-1BB7-4214-B6A3-A0495A5C916A}" presName="diagram" presStyleCnt="0">
        <dgm:presLayoutVars>
          <dgm:dir/>
          <dgm:resizeHandles val="exact"/>
        </dgm:presLayoutVars>
      </dgm:prSet>
      <dgm:spPr/>
    </dgm:pt>
    <dgm:pt modelId="{1997DEB3-A0C1-4470-BE7E-91AD2A1C26D2}" type="pres">
      <dgm:prSet presAssocID="{D69FC20C-63C9-4273-835B-B613C43A2D19}" presName="node" presStyleLbl="node1" presStyleIdx="0" presStyleCnt="6" custScaleY="98861" custLinFactNeighborX="79" custLinFactNeighborY="12715">
        <dgm:presLayoutVars>
          <dgm:bulletEnabled val="1"/>
        </dgm:presLayoutVars>
      </dgm:prSet>
      <dgm:spPr/>
    </dgm:pt>
    <dgm:pt modelId="{4E6EF8F2-CD81-44B1-BE8C-8E9DD82BEDD4}" type="pres">
      <dgm:prSet presAssocID="{4CC96968-575C-4B3D-8FF7-92FDB9C19A41}" presName="sibTrans" presStyleCnt="0"/>
      <dgm:spPr/>
    </dgm:pt>
    <dgm:pt modelId="{67C17F3E-3D2B-43C8-ACB6-283B6A922DAA}" type="pres">
      <dgm:prSet presAssocID="{A5B9597A-F022-48FF-8F2B-F0A30024FE7C}" presName="node" presStyleLbl="node1" presStyleIdx="1" presStyleCnt="6" custScaleY="98861" custLinFactNeighborX="79" custLinFactNeighborY="12715">
        <dgm:presLayoutVars>
          <dgm:bulletEnabled val="1"/>
        </dgm:presLayoutVars>
      </dgm:prSet>
      <dgm:spPr/>
    </dgm:pt>
    <dgm:pt modelId="{0C277134-2B10-4058-A12E-0E04F3C1240A}" type="pres">
      <dgm:prSet presAssocID="{3B58D351-8A09-4817-8EEB-17722CCA15CE}" presName="sibTrans" presStyleCnt="0"/>
      <dgm:spPr/>
    </dgm:pt>
    <dgm:pt modelId="{BF0034C0-BC53-4003-8EC9-DDC6671DC995}" type="pres">
      <dgm:prSet presAssocID="{1ACBCD6A-4A31-4D54-8B31-28202AF49640}" presName="node" presStyleLbl="node1" presStyleIdx="2" presStyleCnt="6" custScaleY="98861" custLinFactNeighborX="79" custLinFactNeighborY="12715">
        <dgm:presLayoutVars>
          <dgm:bulletEnabled val="1"/>
        </dgm:presLayoutVars>
      </dgm:prSet>
      <dgm:spPr/>
    </dgm:pt>
    <dgm:pt modelId="{37B83EC2-7E3D-4F9A-95C4-E54390E50785}" type="pres">
      <dgm:prSet presAssocID="{A896007B-2BDA-4AC8-9013-951D1E383A0F}" presName="sibTrans" presStyleCnt="0"/>
      <dgm:spPr/>
    </dgm:pt>
    <dgm:pt modelId="{88348EB0-7D39-4689-A932-38C9BF0848B8}" type="pres">
      <dgm:prSet presAssocID="{D9C6BCB5-828B-4FE7-9F40-983A07BF47E4}" presName="node" presStyleLbl="node1" presStyleIdx="3" presStyleCnt="6" custScaleY="98861" custLinFactNeighborX="79" custLinFactNeighborY="12715">
        <dgm:presLayoutVars>
          <dgm:bulletEnabled val="1"/>
        </dgm:presLayoutVars>
      </dgm:prSet>
      <dgm:spPr/>
    </dgm:pt>
    <dgm:pt modelId="{28D77BFE-240C-4CAF-8B4A-AC9B8349A8B9}" type="pres">
      <dgm:prSet presAssocID="{154837E0-407E-4990-B985-ED7DE2D77253}" presName="sibTrans" presStyleCnt="0"/>
      <dgm:spPr/>
    </dgm:pt>
    <dgm:pt modelId="{1606DA67-90A7-4D3C-B405-0D93251A2497}" type="pres">
      <dgm:prSet presAssocID="{86744C1F-A1A6-4B7B-98F0-1F2FA3685830}" presName="node" presStyleLbl="node1" presStyleIdx="4" presStyleCnt="6" custScaleY="98861" custLinFactNeighborX="79" custLinFactNeighborY="12715">
        <dgm:presLayoutVars>
          <dgm:bulletEnabled val="1"/>
        </dgm:presLayoutVars>
      </dgm:prSet>
      <dgm:spPr/>
    </dgm:pt>
    <dgm:pt modelId="{23779FA3-3820-457E-9C49-7B191E0F84D4}" type="pres">
      <dgm:prSet presAssocID="{023C0187-A381-4849-8071-6413623F1B76}" presName="sibTrans" presStyleCnt="0"/>
      <dgm:spPr/>
    </dgm:pt>
    <dgm:pt modelId="{E21B912B-3D91-4D41-AC55-3B5EC22A0DD8}" type="pres">
      <dgm:prSet presAssocID="{89873DAB-15F0-49AF-BED8-B99B56AEBC9B}" presName="node" presStyleLbl="node1" presStyleIdx="5" presStyleCnt="6" custScaleY="98861" custLinFactNeighborX="79" custLinFactNeighborY="12715">
        <dgm:presLayoutVars>
          <dgm:bulletEnabled val="1"/>
        </dgm:presLayoutVars>
      </dgm:prSet>
      <dgm:spPr/>
    </dgm:pt>
  </dgm:ptLst>
  <dgm:cxnLst>
    <dgm:cxn modelId="{23AA3300-91F1-4100-9881-131FD2E4CEED}" srcId="{A28B7C30-1BB7-4214-B6A3-A0495A5C916A}" destId="{A5B9597A-F022-48FF-8F2B-F0A30024FE7C}" srcOrd="1" destOrd="0" parTransId="{722EA791-4320-4658-BB93-4C853E82F627}" sibTransId="{3B58D351-8A09-4817-8EEB-17722CCA15CE}"/>
    <dgm:cxn modelId="{04760923-F0EC-4DFB-A598-D52162E57733}" srcId="{A28B7C30-1BB7-4214-B6A3-A0495A5C916A}" destId="{D9C6BCB5-828B-4FE7-9F40-983A07BF47E4}" srcOrd="3" destOrd="0" parTransId="{4270E99E-3786-4170-9369-2E2589254549}" sibTransId="{154837E0-407E-4990-B985-ED7DE2D77253}"/>
    <dgm:cxn modelId="{BA551124-2020-491D-86CE-5530A4199667}" type="presOf" srcId="{86744C1F-A1A6-4B7B-98F0-1F2FA3685830}" destId="{1606DA67-90A7-4D3C-B405-0D93251A2497}" srcOrd="0" destOrd="0" presId="urn:microsoft.com/office/officeart/2005/8/layout/default"/>
    <dgm:cxn modelId="{F819F232-54A2-44C7-80FB-246737F9A92A}" srcId="{A28B7C30-1BB7-4214-B6A3-A0495A5C916A}" destId="{89873DAB-15F0-49AF-BED8-B99B56AEBC9B}" srcOrd="5" destOrd="0" parTransId="{C63F5C59-EFA5-487C-BA2B-28A662FB3D10}" sibTransId="{4FD1AFA0-4E2C-4F6D-900A-E639204EF9CE}"/>
    <dgm:cxn modelId="{C638E440-A800-4830-A454-DB172000D6B0}" type="presOf" srcId="{A28B7C30-1BB7-4214-B6A3-A0495A5C916A}" destId="{EEF9724D-799A-4A0E-AF5E-3240DE2B8C22}" srcOrd="0" destOrd="0" presId="urn:microsoft.com/office/officeart/2005/8/layout/default"/>
    <dgm:cxn modelId="{ACDA7191-A4C4-4226-8FB9-0F9434268165}" type="presOf" srcId="{D9C6BCB5-828B-4FE7-9F40-983A07BF47E4}" destId="{88348EB0-7D39-4689-A932-38C9BF0848B8}" srcOrd="0" destOrd="0" presId="urn:microsoft.com/office/officeart/2005/8/layout/default"/>
    <dgm:cxn modelId="{79F6E09C-4604-49B8-94D7-A4EE9BBF74BD}" type="presOf" srcId="{1ACBCD6A-4A31-4D54-8B31-28202AF49640}" destId="{BF0034C0-BC53-4003-8EC9-DDC6671DC995}" srcOrd="0" destOrd="0" presId="urn:microsoft.com/office/officeart/2005/8/layout/default"/>
    <dgm:cxn modelId="{48846CA6-99DD-4C38-B6F8-447EA40B18A8}" type="presOf" srcId="{D69FC20C-63C9-4273-835B-B613C43A2D19}" destId="{1997DEB3-A0C1-4470-BE7E-91AD2A1C26D2}" srcOrd="0" destOrd="0" presId="urn:microsoft.com/office/officeart/2005/8/layout/default"/>
    <dgm:cxn modelId="{8C8B24AB-B949-44A0-9027-15C87E0C6A54}" srcId="{A28B7C30-1BB7-4214-B6A3-A0495A5C916A}" destId="{1ACBCD6A-4A31-4D54-8B31-28202AF49640}" srcOrd="2" destOrd="0" parTransId="{339C215E-21BC-4907-961F-ED442B550C0B}" sibTransId="{A896007B-2BDA-4AC8-9013-951D1E383A0F}"/>
    <dgm:cxn modelId="{C9A81DB6-BDAB-4641-9C5A-DFE977953B26}" srcId="{A28B7C30-1BB7-4214-B6A3-A0495A5C916A}" destId="{86744C1F-A1A6-4B7B-98F0-1F2FA3685830}" srcOrd="4" destOrd="0" parTransId="{F333E864-CC96-4A35-8B02-BD11F17B925B}" sibTransId="{023C0187-A381-4849-8071-6413623F1B76}"/>
    <dgm:cxn modelId="{BDDFD4C1-8EE2-40F6-B5BE-C68B57E43FDB}" srcId="{A28B7C30-1BB7-4214-B6A3-A0495A5C916A}" destId="{D69FC20C-63C9-4273-835B-B613C43A2D19}" srcOrd="0" destOrd="0" parTransId="{697CD73C-4538-4DBE-AE6B-F8416FC867B2}" sibTransId="{4CC96968-575C-4B3D-8FF7-92FDB9C19A41}"/>
    <dgm:cxn modelId="{269DDBC6-4770-4E0D-ADA2-F863519C8E9F}" type="presOf" srcId="{89873DAB-15F0-49AF-BED8-B99B56AEBC9B}" destId="{E21B912B-3D91-4D41-AC55-3B5EC22A0DD8}" srcOrd="0" destOrd="0" presId="urn:microsoft.com/office/officeart/2005/8/layout/default"/>
    <dgm:cxn modelId="{8392BCF3-FF3A-4C00-9868-30D6D758D0C3}" type="presOf" srcId="{A5B9597A-F022-48FF-8F2B-F0A30024FE7C}" destId="{67C17F3E-3D2B-43C8-ACB6-283B6A922DAA}" srcOrd="0" destOrd="0" presId="urn:microsoft.com/office/officeart/2005/8/layout/default"/>
    <dgm:cxn modelId="{DFCAE665-68B7-43E0-9507-F20F579743B9}" type="presParOf" srcId="{EEF9724D-799A-4A0E-AF5E-3240DE2B8C22}" destId="{1997DEB3-A0C1-4470-BE7E-91AD2A1C26D2}" srcOrd="0" destOrd="0" presId="urn:microsoft.com/office/officeart/2005/8/layout/default"/>
    <dgm:cxn modelId="{46425A37-5D6E-4335-885F-84330070BBD7}" type="presParOf" srcId="{EEF9724D-799A-4A0E-AF5E-3240DE2B8C22}" destId="{4E6EF8F2-CD81-44B1-BE8C-8E9DD82BEDD4}" srcOrd="1" destOrd="0" presId="urn:microsoft.com/office/officeart/2005/8/layout/default"/>
    <dgm:cxn modelId="{F9345B10-949E-4F38-B9A2-3AE5B635D9F5}" type="presParOf" srcId="{EEF9724D-799A-4A0E-AF5E-3240DE2B8C22}" destId="{67C17F3E-3D2B-43C8-ACB6-283B6A922DAA}" srcOrd="2" destOrd="0" presId="urn:microsoft.com/office/officeart/2005/8/layout/default"/>
    <dgm:cxn modelId="{128FC0C1-5D40-46C0-8A11-E6CE555D3912}" type="presParOf" srcId="{EEF9724D-799A-4A0E-AF5E-3240DE2B8C22}" destId="{0C277134-2B10-4058-A12E-0E04F3C1240A}" srcOrd="3" destOrd="0" presId="urn:microsoft.com/office/officeart/2005/8/layout/default"/>
    <dgm:cxn modelId="{518509BD-1B5D-49AC-9D32-19AF3F75FC97}" type="presParOf" srcId="{EEF9724D-799A-4A0E-AF5E-3240DE2B8C22}" destId="{BF0034C0-BC53-4003-8EC9-DDC6671DC995}" srcOrd="4" destOrd="0" presId="urn:microsoft.com/office/officeart/2005/8/layout/default"/>
    <dgm:cxn modelId="{AC2AA2B8-AFF6-498E-A803-E0543C4DB01E}" type="presParOf" srcId="{EEF9724D-799A-4A0E-AF5E-3240DE2B8C22}" destId="{37B83EC2-7E3D-4F9A-95C4-E54390E50785}" srcOrd="5" destOrd="0" presId="urn:microsoft.com/office/officeart/2005/8/layout/default"/>
    <dgm:cxn modelId="{D65D227F-A36B-444A-B9E6-447AF38EB360}" type="presParOf" srcId="{EEF9724D-799A-4A0E-AF5E-3240DE2B8C22}" destId="{88348EB0-7D39-4689-A932-38C9BF0848B8}" srcOrd="6" destOrd="0" presId="urn:microsoft.com/office/officeart/2005/8/layout/default"/>
    <dgm:cxn modelId="{FE54770F-76FE-49E0-91CE-D9F6BD1C60B9}" type="presParOf" srcId="{EEF9724D-799A-4A0E-AF5E-3240DE2B8C22}" destId="{28D77BFE-240C-4CAF-8B4A-AC9B8349A8B9}" srcOrd="7" destOrd="0" presId="urn:microsoft.com/office/officeart/2005/8/layout/default"/>
    <dgm:cxn modelId="{E5CF4D53-1E3A-4234-A00F-A7CAD7333F02}" type="presParOf" srcId="{EEF9724D-799A-4A0E-AF5E-3240DE2B8C22}" destId="{1606DA67-90A7-4D3C-B405-0D93251A2497}" srcOrd="8" destOrd="0" presId="urn:microsoft.com/office/officeart/2005/8/layout/default"/>
    <dgm:cxn modelId="{BE870280-4DC1-4D09-92AE-35202258EA5C}" type="presParOf" srcId="{EEF9724D-799A-4A0E-AF5E-3240DE2B8C22}" destId="{23779FA3-3820-457E-9C49-7B191E0F84D4}" srcOrd="9" destOrd="0" presId="urn:microsoft.com/office/officeart/2005/8/layout/default"/>
    <dgm:cxn modelId="{2878ADA4-CF61-4A0E-B970-0544DDF24FE0}" type="presParOf" srcId="{EEF9724D-799A-4A0E-AF5E-3240DE2B8C22}" destId="{E21B912B-3D91-4D41-AC55-3B5EC22A0DD8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1CC368-7547-4CBE-AA2E-06C72442F843}" type="doc">
      <dgm:prSet loTypeId="urn:microsoft.com/office/officeart/2005/8/layout/hierarchy4" loCatId="hierarchy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de-AT"/>
        </a:p>
      </dgm:t>
    </dgm:pt>
    <dgm:pt modelId="{10CC91A1-075D-4372-82E4-F48ED4D11FB1}">
      <dgm:prSet phldrT="[Text]" custT="1"/>
      <dgm:spPr>
        <a:ln w="19050">
          <a:solidFill>
            <a:srgbClr val="FF0000"/>
          </a:solidFill>
        </a:ln>
      </dgm:spPr>
      <dgm:t>
        <a:bodyPr/>
        <a:lstStyle/>
        <a:p>
          <a:r>
            <a:rPr lang="de-AT" sz="1600" dirty="0"/>
            <a:t>Test vor Investition</a:t>
          </a:r>
        </a:p>
      </dgm:t>
    </dgm:pt>
    <dgm:pt modelId="{25E62547-3441-4769-9BC4-C03860464BE9}" type="parTrans" cxnId="{BFD0E2EF-AA7F-416F-9BA7-C9D5772508F2}">
      <dgm:prSet/>
      <dgm:spPr/>
      <dgm:t>
        <a:bodyPr/>
        <a:lstStyle/>
        <a:p>
          <a:endParaRPr lang="de-AT" sz="1600"/>
        </a:p>
      </dgm:t>
    </dgm:pt>
    <dgm:pt modelId="{A0C0170A-A9DC-4C78-AA52-057F268A35D0}" type="sibTrans" cxnId="{BFD0E2EF-AA7F-416F-9BA7-C9D5772508F2}">
      <dgm:prSet/>
      <dgm:spPr/>
      <dgm:t>
        <a:bodyPr/>
        <a:lstStyle/>
        <a:p>
          <a:endParaRPr lang="de-AT" sz="1600"/>
        </a:p>
      </dgm:t>
    </dgm:pt>
    <dgm:pt modelId="{CF0F60C3-79A4-4B67-B6B3-3CAE1C128F2A}">
      <dgm:prSet phldrT="[Text]" custT="1"/>
      <dgm:spPr>
        <a:ln w="19050">
          <a:solidFill>
            <a:srgbClr val="FF0000"/>
          </a:solidFill>
        </a:ln>
      </dgm:spPr>
      <dgm:t>
        <a:bodyPr/>
        <a:lstStyle/>
        <a:p>
          <a:r>
            <a:rPr lang="de-AT" sz="1600" dirty="0"/>
            <a:t>Unterstützung bei der Suche nach Investoren</a:t>
          </a:r>
        </a:p>
      </dgm:t>
    </dgm:pt>
    <dgm:pt modelId="{B522B856-2214-4155-A5F4-B839EB41A831}" type="parTrans" cxnId="{50BA9677-8AE6-489D-B760-51481416393A}">
      <dgm:prSet/>
      <dgm:spPr/>
      <dgm:t>
        <a:bodyPr/>
        <a:lstStyle/>
        <a:p>
          <a:endParaRPr lang="de-AT" sz="1600"/>
        </a:p>
      </dgm:t>
    </dgm:pt>
    <dgm:pt modelId="{E996C67E-2930-46CC-AB40-2E3B269E9C6F}" type="sibTrans" cxnId="{50BA9677-8AE6-489D-B760-51481416393A}">
      <dgm:prSet/>
      <dgm:spPr/>
      <dgm:t>
        <a:bodyPr/>
        <a:lstStyle/>
        <a:p>
          <a:endParaRPr lang="de-AT" sz="1600"/>
        </a:p>
      </dgm:t>
    </dgm:pt>
    <dgm:pt modelId="{ED3E40B9-7C68-473A-841D-260C21EC839A}">
      <dgm:prSet phldrT="[Text]" custT="1"/>
      <dgm:spPr>
        <a:ln w="19050">
          <a:solidFill>
            <a:srgbClr val="FF0000"/>
          </a:solidFill>
        </a:ln>
      </dgm:spPr>
      <dgm:t>
        <a:bodyPr/>
        <a:lstStyle/>
        <a:p>
          <a:r>
            <a:rPr lang="de-AT" sz="1600" dirty="0"/>
            <a:t>Digitale Bildungs-, Ausbildungs- und Qualifizierungsangebote</a:t>
          </a:r>
        </a:p>
      </dgm:t>
    </dgm:pt>
    <dgm:pt modelId="{6403F8EF-6230-47B9-B541-14FD66884C78}" type="parTrans" cxnId="{7BB23C2E-FC7D-472D-B060-2F5957688EDC}">
      <dgm:prSet/>
      <dgm:spPr/>
      <dgm:t>
        <a:bodyPr/>
        <a:lstStyle/>
        <a:p>
          <a:endParaRPr lang="de-AT" sz="1600"/>
        </a:p>
      </dgm:t>
    </dgm:pt>
    <dgm:pt modelId="{552726EF-8AC5-4FE5-8316-CEE2CC54CB92}" type="sibTrans" cxnId="{7BB23C2E-FC7D-472D-B060-2F5957688EDC}">
      <dgm:prSet/>
      <dgm:spPr/>
      <dgm:t>
        <a:bodyPr/>
        <a:lstStyle/>
        <a:p>
          <a:endParaRPr lang="de-AT" sz="1600"/>
        </a:p>
      </dgm:t>
    </dgm:pt>
    <dgm:pt modelId="{CCB0CB50-8BAE-4E0D-A50E-84D8BBF072C3}">
      <dgm:prSet phldrT="[Text]" custT="1"/>
      <dgm:spPr>
        <a:ln w="19050">
          <a:solidFill>
            <a:srgbClr val="FF0000"/>
          </a:solidFill>
        </a:ln>
      </dgm:spPr>
      <dgm:t>
        <a:bodyPr/>
        <a:lstStyle/>
        <a:p>
          <a:r>
            <a:rPr lang="de-AT" sz="1600" dirty="0"/>
            <a:t>Weiterentwicklung des Ökosystems</a:t>
          </a:r>
        </a:p>
      </dgm:t>
    </dgm:pt>
    <dgm:pt modelId="{7935C869-CD40-457A-8D3F-A911CF2FF3BB}" type="parTrans" cxnId="{9BB6A6A4-FC9F-4D79-B261-DA270385273A}">
      <dgm:prSet/>
      <dgm:spPr/>
      <dgm:t>
        <a:bodyPr/>
        <a:lstStyle/>
        <a:p>
          <a:endParaRPr lang="de-AT" sz="1600"/>
        </a:p>
      </dgm:t>
    </dgm:pt>
    <dgm:pt modelId="{764C2978-490E-4277-ACBD-080A8CDE40B7}" type="sibTrans" cxnId="{9BB6A6A4-FC9F-4D79-B261-DA270385273A}">
      <dgm:prSet/>
      <dgm:spPr/>
      <dgm:t>
        <a:bodyPr/>
        <a:lstStyle/>
        <a:p>
          <a:endParaRPr lang="de-AT" sz="1600"/>
        </a:p>
      </dgm:t>
    </dgm:pt>
    <dgm:pt modelId="{CD97E943-468C-486B-9F22-AF3770EEE1A2}" type="pres">
      <dgm:prSet presAssocID="{541CC368-7547-4CBE-AA2E-06C72442F84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0E8D209-3C05-44AE-A243-E37B22B60ED3}" type="pres">
      <dgm:prSet presAssocID="{10CC91A1-075D-4372-82E4-F48ED4D11FB1}" presName="vertOne" presStyleCnt="0"/>
      <dgm:spPr/>
    </dgm:pt>
    <dgm:pt modelId="{06BAB1E9-84DB-4D66-BECD-6E1C4E16C1A0}" type="pres">
      <dgm:prSet presAssocID="{10CC91A1-075D-4372-82E4-F48ED4D11FB1}" presName="txOne" presStyleLbl="node0" presStyleIdx="0" presStyleCnt="4">
        <dgm:presLayoutVars>
          <dgm:chPref val="3"/>
        </dgm:presLayoutVars>
      </dgm:prSet>
      <dgm:spPr/>
    </dgm:pt>
    <dgm:pt modelId="{873DA964-857F-4918-8987-6FC58B31A059}" type="pres">
      <dgm:prSet presAssocID="{10CC91A1-075D-4372-82E4-F48ED4D11FB1}" presName="horzOne" presStyleCnt="0"/>
      <dgm:spPr/>
    </dgm:pt>
    <dgm:pt modelId="{45577A91-0D05-4049-A466-716485D8A695}" type="pres">
      <dgm:prSet presAssocID="{A0C0170A-A9DC-4C78-AA52-057F268A35D0}" presName="sibSpaceOne" presStyleCnt="0"/>
      <dgm:spPr/>
    </dgm:pt>
    <dgm:pt modelId="{C41CD5BC-3343-4EAF-B991-99917C65ED9C}" type="pres">
      <dgm:prSet presAssocID="{CF0F60C3-79A4-4B67-B6B3-3CAE1C128F2A}" presName="vertOne" presStyleCnt="0"/>
      <dgm:spPr/>
    </dgm:pt>
    <dgm:pt modelId="{AF562DCC-18DD-43B4-AE86-D7D2AF41EA30}" type="pres">
      <dgm:prSet presAssocID="{CF0F60C3-79A4-4B67-B6B3-3CAE1C128F2A}" presName="txOne" presStyleLbl="node0" presStyleIdx="1" presStyleCnt="4">
        <dgm:presLayoutVars>
          <dgm:chPref val="3"/>
        </dgm:presLayoutVars>
      </dgm:prSet>
      <dgm:spPr/>
    </dgm:pt>
    <dgm:pt modelId="{592E811C-F7ED-469E-9074-B4FE4430ABD1}" type="pres">
      <dgm:prSet presAssocID="{CF0F60C3-79A4-4B67-B6B3-3CAE1C128F2A}" presName="horzOne" presStyleCnt="0"/>
      <dgm:spPr/>
    </dgm:pt>
    <dgm:pt modelId="{CE8CC18E-0F46-4761-BB80-C205B6E1D847}" type="pres">
      <dgm:prSet presAssocID="{E996C67E-2930-46CC-AB40-2E3B269E9C6F}" presName="sibSpaceOne" presStyleCnt="0"/>
      <dgm:spPr/>
    </dgm:pt>
    <dgm:pt modelId="{97C0CE6C-E062-4953-8EAC-3DA579D4249A}" type="pres">
      <dgm:prSet presAssocID="{ED3E40B9-7C68-473A-841D-260C21EC839A}" presName="vertOne" presStyleCnt="0"/>
      <dgm:spPr/>
    </dgm:pt>
    <dgm:pt modelId="{28AEFD93-EFBE-402F-ACC8-2797E002578E}" type="pres">
      <dgm:prSet presAssocID="{ED3E40B9-7C68-473A-841D-260C21EC839A}" presName="txOne" presStyleLbl="node0" presStyleIdx="2" presStyleCnt="4">
        <dgm:presLayoutVars>
          <dgm:chPref val="3"/>
        </dgm:presLayoutVars>
      </dgm:prSet>
      <dgm:spPr/>
    </dgm:pt>
    <dgm:pt modelId="{F6DBCD8E-304B-4835-9F5C-2A6EECA311A2}" type="pres">
      <dgm:prSet presAssocID="{ED3E40B9-7C68-473A-841D-260C21EC839A}" presName="horzOne" presStyleCnt="0"/>
      <dgm:spPr/>
    </dgm:pt>
    <dgm:pt modelId="{1AE42F72-6BB1-4EC1-BA84-E6BD6A50B805}" type="pres">
      <dgm:prSet presAssocID="{552726EF-8AC5-4FE5-8316-CEE2CC54CB92}" presName="sibSpaceOne" presStyleCnt="0"/>
      <dgm:spPr/>
    </dgm:pt>
    <dgm:pt modelId="{7170647A-713C-4F2E-B71E-0A537A844399}" type="pres">
      <dgm:prSet presAssocID="{CCB0CB50-8BAE-4E0D-A50E-84D8BBF072C3}" presName="vertOne" presStyleCnt="0"/>
      <dgm:spPr/>
    </dgm:pt>
    <dgm:pt modelId="{57384ACE-9A15-4FA3-BC3F-20AC9070F459}" type="pres">
      <dgm:prSet presAssocID="{CCB0CB50-8BAE-4E0D-A50E-84D8BBF072C3}" presName="txOne" presStyleLbl="node0" presStyleIdx="3" presStyleCnt="4">
        <dgm:presLayoutVars>
          <dgm:chPref val="3"/>
        </dgm:presLayoutVars>
      </dgm:prSet>
      <dgm:spPr/>
    </dgm:pt>
    <dgm:pt modelId="{C9DFBCC9-7A13-479D-A49F-4AA1D6403A86}" type="pres">
      <dgm:prSet presAssocID="{CCB0CB50-8BAE-4E0D-A50E-84D8BBF072C3}" presName="horzOne" presStyleCnt="0"/>
      <dgm:spPr/>
    </dgm:pt>
  </dgm:ptLst>
  <dgm:cxnLst>
    <dgm:cxn modelId="{61F4A21B-6A7C-416D-8857-2B100711A70E}" type="presOf" srcId="{CCB0CB50-8BAE-4E0D-A50E-84D8BBF072C3}" destId="{57384ACE-9A15-4FA3-BC3F-20AC9070F459}" srcOrd="0" destOrd="0" presId="urn:microsoft.com/office/officeart/2005/8/layout/hierarchy4"/>
    <dgm:cxn modelId="{7BB23C2E-FC7D-472D-B060-2F5957688EDC}" srcId="{541CC368-7547-4CBE-AA2E-06C72442F843}" destId="{ED3E40B9-7C68-473A-841D-260C21EC839A}" srcOrd="2" destOrd="0" parTransId="{6403F8EF-6230-47B9-B541-14FD66884C78}" sibTransId="{552726EF-8AC5-4FE5-8316-CEE2CC54CB92}"/>
    <dgm:cxn modelId="{50BA9677-8AE6-489D-B760-51481416393A}" srcId="{541CC368-7547-4CBE-AA2E-06C72442F843}" destId="{CF0F60C3-79A4-4B67-B6B3-3CAE1C128F2A}" srcOrd="1" destOrd="0" parTransId="{B522B856-2214-4155-A5F4-B839EB41A831}" sibTransId="{E996C67E-2930-46CC-AB40-2E3B269E9C6F}"/>
    <dgm:cxn modelId="{75E6B57E-E8A1-4DD7-B8E9-96F982BB606A}" type="presOf" srcId="{541CC368-7547-4CBE-AA2E-06C72442F843}" destId="{CD97E943-468C-486B-9F22-AF3770EEE1A2}" srcOrd="0" destOrd="0" presId="urn:microsoft.com/office/officeart/2005/8/layout/hierarchy4"/>
    <dgm:cxn modelId="{F6134B8F-352D-4CBC-A751-C535C02104A0}" type="presOf" srcId="{10CC91A1-075D-4372-82E4-F48ED4D11FB1}" destId="{06BAB1E9-84DB-4D66-BECD-6E1C4E16C1A0}" srcOrd="0" destOrd="0" presId="urn:microsoft.com/office/officeart/2005/8/layout/hierarchy4"/>
    <dgm:cxn modelId="{9BB6A6A4-FC9F-4D79-B261-DA270385273A}" srcId="{541CC368-7547-4CBE-AA2E-06C72442F843}" destId="{CCB0CB50-8BAE-4E0D-A50E-84D8BBF072C3}" srcOrd="3" destOrd="0" parTransId="{7935C869-CD40-457A-8D3F-A911CF2FF3BB}" sibTransId="{764C2978-490E-4277-ACBD-080A8CDE40B7}"/>
    <dgm:cxn modelId="{0F148BC0-1A3D-4CE5-B5BC-BAA053549626}" type="presOf" srcId="{CF0F60C3-79A4-4B67-B6B3-3CAE1C128F2A}" destId="{AF562DCC-18DD-43B4-AE86-D7D2AF41EA30}" srcOrd="0" destOrd="0" presId="urn:microsoft.com/office/officeart/2005/8/layout/hierarchy4"/>
    <dgm:cxn modelId="{430263DC-46C9-41D3-AA1E-565A27730320}" type="presOf" srcId="{ED3E40B9-7C68-473A-841D-260C21EC839A}" destId="{28AEFD93-EFBE-402F-ACC8-2797E002578E}" srcOrd="0" destOrd="0" presId="urn:microsoft.com/office/officeart/2005/8/layout/hierarchy4"/>
    <dgm:cxn modelId="{BFD0E2EF-AA7F-416F-9BA7-C9D5772508F2}" srcId="{541CC368-7547-4CBE-AA2E-06C72442F843}" destId="{10CC91A1-075D-4372-82E4-F48ED4D11FB1}" srcOrd="0" destOrd="0" parTransId="{25E62547-3441-4769-9BC4-C03860464BE9}" sibTransId="{A0C0170A-A9DC-4C78-AA52-057F268A35D0}"/>
    <dgm:cxn modelId="{719A3CCC-5D53-474F-8B76-B540F5F3E798}" type="presParOf" srcId="{CD97E943-468C-486B-9F22-AF3770EEE1A2}" destId="{70E8D209-3C05-44AE-A243-E37B22B60ED3}" srcOrd="0" destOrd="0" presId="urn:microsoft.com/office/officeart/2005/8/layout/hierarchy4"/>
    <dgm:cxn modelId="{C75A33F6-9E78-46F7-AE5C-3E1A09ABEB79}" type="presParOf" srcId="{70E8D209-3C05-44AE-A243-E37B22B60ED3}" destId="{06BAB1E9-84DB-4D66-BECD-6E1C4E16C1A0}" srcOrd="0" destOrd="0" presId="urn:microsoft.com/office/officeart/2005/8/layout/hierarchy4"/>
    <dgm:cxn modelId="{59A07DBF-B1F1-49EF-8DFB-C1C6F701F5CB}" type="presParOf" srcId="{70E8D209-3C05-44AE-A243-E37B22B60ED3}" destId="{873DA964-857F-4918-8987-6FC58B31A059}" srcOrd="1" destOrd="0" presId="urn:microsoft.com/office/officeart/2005/8/layout/hierarchy4"/>
    <dgm:cxn modelId="{D1CBE794-91F5-4606-B7E4-D35B3E982C41}" type="presParOf" srcId="{CD97E943-468C-486B-9F22-AF3770EEE1A2}" destId="{45577A91-0D05-4049-A466-716485D8A695}" srcOrd="1" destOrd="0" presId="urn:microsoft.com/office/officeart/2005/8/layout/hierarchy4"/>
    <dgm:cxn modelId="{ADC6F012-774B-41C4-81CA-7DEFE9089933}" type="presParOf" srcId="{CD97E943-468C-486B-9F22-AF3770EEE1A2}" destId="{C41CD5BC-3343-4EAF-B991-99917C65ED9C}" srcOrd="2" destOrd="0" presId="urn:microsoft.com/office/officeart/2005/8/layout/hierarchy4"/>
    <dgm:cxn modelId="{D99F7D9C-EF85-49D9-AC4B-C3C9AEB264D1}" type="presParOf" srcId="{C41CD5BC-3343-4EAF-B991-99917C65ED9C}" destId="{AF562DCC-18DD-43B4-AE86-D7D2AF41EA30}" srcOrd="0" destOrd="0" presId="urn:microsoft.com/office/officeart/2005/8/layout/hierarchy4"/>
    <dgm:cxn modelId="{774E496C-0F53-470C-82BC-9631A185210C}" type="presParOf" srcId="{C41CD5BC-3343-4EAF-B991-99917C65ED9C}" destId="{592E811C-F7ED-469E-9074-B4FE4430ABD1}" srcOrd="1" destOrd="0" presId="urn:microsoft.com/office/officeart/2005/8/layout/hierarchy4"/>
    <dgm:cxn modelId="{BE778C61-187C-430C-AA9E-C7D0D5B6F783}" type="presParOf" srcId="{CD97E943-468C-486B-9F22-AF3770EEE1A2}" destId="{CE8CC18E-0F46-4761-BB80-C205B6E1D847}" srcOrd="3" destOrd="0" presId="urn:microsoft.com/office/officeart/2005/8/layout/hierarchy4"/>
    <dgm:cxn modelId="{F017D610-3C2A-417F-9380-80960C59073C}" type="presParOf" srcId="{CD97E943-468C-486B-9F22-AF3770EEE1A2}" destId="{97C0CE6C-E062-4953-8EAC-3DA579D4249A}" srcOrd="4" destOrd="0" presId="urn:microsoft.com/office/officeart/2005/8/layout/hierarchy4"/>
    <dgm:cxn modelId="{7848B46C-195B-4302-B34E-A9D458988603}" type="presParOf" srcId="{97C0CE6C-E062-4953-8EAC-3DA579D4249A}" destId="{28AEFD93-EFBE-402F-ACC8-2797E002578E}" srcOrd="0" destOrd="0" presId="urn:microsoft.com/office/officeart/2005/8/layout/hierarchy4"/>
    <dgm:cxn modelId="{07894D30-344C-4918-B95E-45451BC63A3F}" type="presParOf" srcId="{97C0CE6C-E062-4953-8EAC-3DA579D4249A}" destId="{F6DBCD8E-304B-4835-9F5C-2A6EECA311A2}" srcOrd="1" destOrd="0" presId="urn:microsoft.com/office/officeart/2005/8/layout/hierarchy4"/>
    <dgm:cxn modelId="{0F9D4063-B551-41E5-9096-79F9AC8022F4}" type="presParOf" srcId="{CD97E943-468C-486B-9F22-AF3770EEE1A2}" destId="{1AE42F72-6BB1-4EC1-BA84-E6BD6A50B805}" srcOrd="5" destOrd="0" presId="urn:microsoft.com/office/officeart/2005/8/layout/hierarchy4"/>
    <dgm:cxn modelId="{3BBAF45E-4969-412D-AB76-A814F3C03F70}" type="presParOf" srcId="{CD97E943-468C-486B-9F22-AF3770EEE1A2}" destId="{7170647A-713C-4F2E-B71E-0A537A844399}" srcOrd="6" destOrd="0" presId="urn:microsoft.com/office/officeart/2005/8/layout/hierarchy4"/>
    <dgm:cxn modelId="{771DBD40-EB68-4A5F-B79A-FCED02420341}" type="presParOf" srcId="{7170647A-713C-4F2E-B71E-0A537A844399}" destId="{57384ACE-9A15-4FA3-BC3F-20AC9070F459}" srcOrd="0" destOrd="0" presId="urn:microsoft.com/office/officeart/2005/8/layout/hierarchy4"/>
    <dgm:cxn modelId="{9E7F57F7-1995-4738-BAC3-CEAC8258C8C2}" type="presParOf" srcId="{7170647A-713C-4F2E-B71E-0A537A844399}" destId="{C9DFBCC9-7A13-479D-A49F-4AA1D6403A8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1CC368-7547-4CBE-AA2E-06C72442F84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de-AT"/>
        </a:p>
      </dgm:t>
    </dgm:pt>
    <dgm:pt modelId="{10CC91A1-075D-4372-82E4-F48ED4D11FB1}">
      <dgm:prSet phldrT="[Text]" custT="1"/>
      <dgm:spPr/>
      <dgm:t>
        <a:bodyPr/>
        <a:lstStyle/>
        <a:p>
          <a:r>
            <a:rPr lang="de-AT" sz="2400" dirty="0"/>
            <a:t>Aktivitäten DIH SÜD</a:t>
          </a:r>
        </a:p>
      </dgm:t>
    </dgm:pt>
    <dgm:pt modelId="{25E62547-3441-4769-9BC4-C03860464BE9}" type="parTrans" cxnId="{BFD0E2EF-AA7F-416F-9BA7-C9D5772508F2}">
      <dgm:prSet/>
      <dgm:spPr/>
      <dgm:t>
        <a:bodyPr/>
        <a:lstStyle/>
        <a:p>
          <a:endParaRPr lang="de-AT"/>
        </a:p>
      </dgm:t>
    </dgm:pt>
    <dgm:pt modelId="{A0C0170A-A9DC-4C78-AA52-057F268A35D0}" type="sibTrans" cxnId="{BFD0E2EF-AA7F-416F-9BA7-C9D5772508F2}">
      <dgm:prSet/>
      <dgm:spPr/>
      <dgm:t>
        <a:bodyPr/>
        <a:lstStyle/>
        <a:p>
          <a:endParaRPr lang="de-AT"/>
        </a:p>
      </dgm:t>
    </dgm:pt>
    <dgm:pt modelId="{0CAEC3CB-A737-4709-8EC6-E612B095328D}">
      <dgm:prSet phldrT="[Text]" custT="1"/>
      <dgm:spPr/>
      <dgm:t>
        <a:bodyPr/>
        <a:lstStyle/>
        <a:p>
          <a:r>
            <a:rPr lang="de-AT" sz="1800" dirty="0"/>
            <a:t>Information</a:t>
          </a:r>
        </a:p>
      </dgm:t>
    </dgm:pt>
    <dgm:pt modelId="{5AD28089-2173-49E3-A1AB-892E9B4EDED6}" type="parTrans" cxnId="{218CA17F-819E-4D0F-9E34-78AFB12F87FB}">
      <dgm:prSet/>
      <dgm:spPr/>
      <dgm:t>
        <a:bodyPr/>
        <a:lstStyle/>
        <a:p>
          <a:endParaRPr lang="de-AT"/>
        </a:p>
      </dgm:t>
    </dgm:pt>
    <dgm:pt modelId="{736B79E1-02D3-492F-8C10-877DFF0B46F2}" type="sibTrans" cxnId="{218CA17F-819E-4D0F-9E34-78AFB12F87FB}">
      <dgm:prSet/>
      <dgm:spPr/>
      <dgm:t>
        <a:bodyPr/>
        <a:lstStyle/>
        <a:p>
          <a:endParaRPr lang="de-AT"/>
        </a:p>
      </dgm:t>
    </dgm:pt>
    <dgm:pt modelId="{117F9ADD-36D0-45D3-894D-BB00058171B7}">
      <dgm:prSet phldrT="[Text]" custT="1"/>
      <dgm:spPr/>
      <dgm:t>
        <a:bodyPr/>
        <a:lstStyle/>
        <a:p>
          <a:r>
            <a:rPr lang="de-AT" sz="1800" dirty="0"/>
            <a:t>Weiterbildung</a:t>
          </a:r>
        </a:p>
      </dgm:t>
    </dgm:pt>
    <dgm:pt modelId="{BA77855A-4054-4DA8-95C9-ECADAE8D6A9F}" type="parTrans" cxnId="{169E4AB6-46D4-4CA0-9CAE-0E11B9E64948}">
      <dgm:prSet/>
      <dgm:spPr/>
      <dgm:t>
        <a:bodyPr/>
        <a:lstStyle/>
        <a:p>
          <a:endParaRPr lang="de-AT"/>
        </a:p>
      </dgm:t>
    </dgm:pt>
    <dgm:pt modelId="{11881126-A315-4927-9340-E70C8964F63F}" type="sibTrans" cxnId="{169E4AB6-46D4-4CA0-9CAE-0E11B9E64948}">
      <dgm:prSet/>
      <dgm:spPr/>
      <dgm:t>
        <a:bodyPr/>
        <a:lstStyle/>
        <a:p>
          <a:endParaRPr lang="de-AT"/>
        </a:p>
      </dgm:t>
    </dgm:pt>
    <dgm:pt modelId="{6B567005-C28F-4CCA-A7E0-A6846AE640C0}">
      <dgm:prSet custT="1"/>
      <dgm:spPr/>
      <dgm:t>
        <a:bodyPr lIns="180000" rIns="180000"/>
        <a:lstStyle/>
        <a:p>
          <a:pPr marL="0" indent="0"/>
          <a:r>
            <a:rPr lang="de-AT" sz="1200" dirty="0"/>
            <a:t>Informationsveranstaltungen, Erstberatungen</a:t>
          </a:r>
        </a:p>
      </dgm:t>
    </dgm:pt>
    <dgm:pt modelId="{C6E89EBE-E239-469D-97F0-3AAFEFD29EA8}" type="parTrans" cxnId="{2E9A2AB2-7D3C-4D90-935E-AC2E0F515D2F}">
      <dgm:prSet/>
      <dgm:spPr/>
      <dgm:t>
        <a:bodyPr/>
        <a:lstStyle/>
        <a:p>
          <a:endParaRPr lang="de-AT"/>
        </a:p>
      </dgm:t>
    </dgm:pt>
    <dgm:pt modelId="{9B6F4160-336D-4665-82B3-B5AF788C2756}" type="sibTrans" cxnId="{2E9A2AB2-7D3C-4D90-935E-AC2E0F515D2F}">
      <dgm:prSet/>
      <dgm:spPr/>
      <dgm:t>
        <a:bodyPr/>
        <a:lstStyle/>
        <a:p>
          <a:endParaRPr lang="de-AT"/>
        </a:p>
      </dgm:t>
    </dgm:pt>
    <dgm:pt modelId="{198AC49D-6603-4FBF-81DF-B01C822D1BCE}">
      <dgm:prSet phldrT="[Text]" custT="1"/>
      <dgm:spPr/>
      <dgm:t>
        <a:bodyPr lIns="180000" rIns="180000"/>
        <a:lstStyle/>
        <a:p>
          <a:pPr marL="0" indent="0"/>
          <a:r>
            <a:rPr lang="de-AT" sz="1200" dirty="0"/>
            <a:t>Workshops, Schulungen, Fallstudien</a:t>
          </a:r>
        </a:p>
      </dgm:t>
    </dgm:pt>
    <dgm:pt modelId="{8BF77DA0-1C4D-42E6-A229-4A2A9339F482}" type="parTrans" cxnId="{A8D7A096-9FC6-457C-9669-EBD113BA8371}">
      <dgm:prSet/>
      <dgm:spPr/>
      <dgm:t>
        <a:bodyPr/>
        <a:lstStyle/>
        <a:p>
          <a:endParaRPr lang="de-AT"/>
        </a:p>
      </dgm:t>
    </dgm:pt>
    <dgm:pt modelId="{FE7CFF92-8493-4A54-86C7-04BF15D2AD92}" type="sibTrans" cxnId="{A8D7A096-9FC6-457C-9669-EBD113BA8371}">
      <dgm:prSet/>
      <dgm:spPr/>
      <dgm:t>
        <a:bodyPr/>
        <a:lstStyle/>
        <a:p>
          <a:endParaRPr lang="de-AT"/>
        </a:p>
      </dgm:t>
    </dgm:pt>
    <dgm:pt modelId="{2524BDAB-FD60-4949-99C2-17C97C63FCC5}">
      <dgm:prSet phldrT="[Text]" custT="1"/>
      <dgm:spPr/>
      <dgm:t>
        <a:bodyPr lIns="180000" rIns="180000"/>
        <a:lstStyle/>
        <a:p>
          <a:pPr marL="0" indent="0">
            <a:tabLst/>
          </a:pPr>
          <a:r>
            <a:rPr lang="de-AT" sz="1200" dirty="0"/>
            <a:t>Technologietransfer, Zugang zu Infrastruktur, Experimente, Tests, Prototyping, Geschäftsmodellentwicklung, Vernetzung von KMU und Forschungseinrichtungen, Begleitung bei der Entwicklung von Innovationen, Projektentwicklung</a:t>
          </a:r>
        </a:p>
      </dgm:t>
    </dgm:pt>
    <dgm:pt modelId="{A6027014-2BB6-48CD-9A7B-88F3154DD1C2}" type="parTrans" cxnId="{6BAD5F6A-7EC9-45BB-BD7A-3B9057BAE459}">
      <dgm:prSet/>
      <dgm:spPr/>
      <dgm:t>
        <a:bodyPr/>
        <a:lstStyle/>
        <a:p>
          <a:endParaRPr lang="de-AT"/>
        </a:p>
      </dgm:t>
    </dgm:pt>
    <dgm:pt modelId="{F421FC04-BD9C-417A-8D47-415B4C06838B}" type="sibTrans" cxnId="{6BAD5F6A-7EC9-45BB-BD7A-3B9057BAE459}">
      <dgm:prSet/>
      <dgm:spPr/>
      <dgm:t>
        <a:bodyPr/>
        <a:lstStyle/>
        <a:p>
          <a:endParaRPr lang="de-AT"/>
        </a:p>
      </dgm:t>
    </dgm:pt>
    <dgm:pt modelId="{C91F17C9-05E6-41B7-8E91-553E65189A9C}">
      <dgm:prSet phldrT="[Text]" custT="1"/>
      <dgm:spPr/>
      <dgm:t>
        <a:bodyPr/>
        <a:lstStyle/>
        <a:p>
          <a:r>
            <a:rPr lang="de-AT" sz="1800" dirty="0"/>
            <a:t>Digitale Innovation</a:t>
          </a:r>
        </a:p>
      </dgm:t>
    </dgm:pt>
    <dgm:pt modelId="{CEF6DC17-99C9-4CD1-8EF0-F70BBC4085DD}" type="sibTrans" cxnId="{92FDCCAA-B303-4738-A9F5-E5A10A5A3F5F}">
      <dgm:prSet/>
      <dgm:spPr/>
      <dgm:t>
        <a:bodyPr/>
        <a:lstStyle/>
        <a:p>
          <a:endParaRPr lang="de-AT"/>
        </a:p>
      </dgm:t>
    </dgm:pt>
    <dgm:pt modelId="{CF521D8F-10D7-4E3A-9929-82A04699B9EA}" type="parTrans" cxnId="{92FDCCAA-B303-4738-A9F5-E5A10A5A3F5F}">
      <dgm:prSet/>
      <dgm:spPr/>
      <dgm:t>
        <a:bodyPr/>
        <a:lstStyle/>
        <a:p>
          <a:endParaRPr lang="de-AT"/>
        </a:p>
      </dgm:t>
    </dgm:pt>
    <dgm:pt modelId="{54A90523-6D3B-4CF4-AB79-65F1DD26BC03}" type="pres">
      <dgm:prSet presAssocID="{541CC368-7547-4CBE-AA2E-06C72442F84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578997E-BA5F-446D-805B-63295F55DF4C}" type="pres">
      <dgm:prSet presAssocID="{10CC91A1-075D-4372-82E4-F48ED4D11FB1}" presName="root1" presStyleCnt="0"/>
      <dgm:spPr/>
    </dgm:pt>
    <dgm:pt modelId="{E8666C7E-9190-46C7-9ACE-A7A0A9448DAF}" type="pres">
      <dgm:prSet presAssocID="{10CC91A1-075D-4372-82E4-F48ED4D11FB1}" presName="LevelOneTextNode" presStyleLbl="node0" presStyleIdx="0" presStyleCnt="1" custScaleY="114927">
        <dgm:presLayoutVars>
          <dgm:chPref val="3"/>
        </dgm:presLayoutVars>
      </dgm:prSet>
      <dgm:spPr/>
    </dgm:pt>
    <dgm:pt modelId="{EE8771BB-4983-4F53-846A-45DF36FA34CC}" type="pres">
      <dgm:prSet presAssocID="{10CC91A1-075D-4372-82E4-F48ED4D11FB1}" presName="level2hierChild" presStyleCnt="0"/>
      <dgm:spPr/>
    </dgm:pt>
    <dgm:pt modelId="{E05D9B38-7FBD-407E-B9B9-63E36C286DCF}" type="pres">
      <dgm:prSet presAssocID="{5AD28089-2173-49E3-A1AB-892E9B4EDED6}" presName="conn2-1" presStyleLbl="parChTrans1D2" presStyleIdx="0" presStyleCnt="3"/>
      <dgm:spPr/>
    </dgm:pt>
    <dgm:pt modelId="{3AF92251-5E79-48BA-A552-ECF3E7F50D0E}" type="pres">
      <dgm:prSet presAssocID="{5AD28089-2173-49E3-A1AB-892E9B4EDED6}" presName="connTx" presStyleLbl="parChTrans1D2" presStyleIdx="0" presStyleCnt="3"/>
      <dgm:spPr/>
    </dgm:pt>
    <dgm:pt modelId="{903EA4AF-1CB6-4563-8C4D-D476BFA4E240}" type="pres">
      <dgm:prSet presAssocID="{0CAEC3CB-A737-4709-8EC6-E612B095328D}" presName="root2" presStyleCnt="0"/>
      <dgm:spPr/>
    </dgm:pt>
    <dgm:pt modelId="{096424D4-3028-4DBE-80FF-B0097E387AA2}" type="pres">
      <dgm:prSet presAssocID="{0CAEC3CB-A737-4709-8EC6-E612B095328D}" presName="LevelTwoTextNode" presStyleLbl="node2" presStyleIdx="0" presStyleCnt="3" custScaleY="131737">
        <dgm:presLayoutVars>
          <dgm:chPref val="3"/>
        </dgm:presLayoutVars>
      </dgm:prSet>
      <dgm:spPr/>
    </dgm:pt>
    <dgm:pt modelId="{D8BC169F-8BDD-4BEE-B55D-9CB5610E099F}" type="pres">
      <dgm:prSet presAssocID="{0CAEC3CB-A737-4709-8EC6-E612B095328D}" presName="level3hierChild" presStyleCnt="0"/>
      <dgm:spPr/>
    </dgm:pt>
    <dgm:pt modelId="{E69008BD-63AC-41C9-9DEF-DE7DBFCDDE57}" type="pres">
      <dgm:prSet presAssocID="{C6E89EBE-E239-469D-97F0-3AAFEFD29EA8}" presName="conn2-1" presStyleLbl="parChTrans1D3" presStyleIdx="0" presStyleCnt="3"/>
      <dgm:spPr/>
    </dgm:pt>
    <dgm:pt modelId="{8DE00135-3C59-4722-9DCF-5D8295E43899}" type="pres">
      <dgm:prSet presAssocID="{C6E89EBE-E239-469D-97F0-3AAFEFD29EA8}" presName="connTx" presStyleLbl="parChTrans1D3" presStyleIdx="0" presStyleCnt="3"/>
      <dgm:spPr/>
    </dgm:pt>
    <dgm:pt modelId="{29637A08-BF86-4062-97A0-10081B31B17A}" type="pres">
      <dgm:prSet presAssocID="{6B567005-C28F-4CCA-A7E0-A6846AE640C0}" presName="root2" presStyleCnt="0"/>
      <dgm:spPr/>
    </dgm:pt>
    <dgm:pt modelId="{68CE3E34-7B46-4673-956E-940D1B0DF824}" type="pres">
      <dgm:prSet presAssocID="{6B567005-C28F-4CCA-A7E0-A6846AE640C0}" presName="LevelTwoTextNode" presStyleLbl="node3" presStyleIdx="0" presStyleCnt="3" custScaleX="249704" custScaleY="131737">
        <dgm:presLayoutVars>
          <dgm:chPref val="3"/>
        </dgm:presLayoutVars>
      </dgm:prSet>
      <dgm:spPr/>
    </dgm:pt>
    <dgm:pt modelId="{4F3605EF-9FD2-49D8-9B1A-AFF3F3C3112E}" type="pres">
      <dgm:prSet presAssocID="{6B567005-C28F-4CCA-A7E0-A6846AE640C0}" presName="level3hierChild" presStyleCnt="0"/>
      <dgm:spPr/>
    </dgm:pt>
    <dgm:pt modelId="{1E2A2907-EBAA-4250-91D7-032AA259C8E6}" type="pres">
      <dgm:prSet presAssocID="{BA77855A-4054-4DA8-95C9-ECADAE8D6A9F}" presName="conn2-1" presStyleLbl="parChTrans1D2" presStyleIdx="1" presStyleCnt="3"/>
      <dgm:spPr/>
    </dgm:pt>
    <dgm:pt modelId="{38B14554-1372-4A82-9395-52B8B3E5386D}" type="pres">
      <dgm:prSet presAssocID="{BA77855A-4054-4DA8-95C9-ECADAE8D6A9F}" presName="connTx" presStyleLbl="parChTrans1D2" presStyleIdx="1" presStyleCnt="3"/>
      <dgm:spPr/>
    </dgm:pt>
    <dgm:pt modelId="{137FACB4-5BB5-49BC-894C-E771A3E87D26}" type="pres">
      <dgm:prSet presAssocID="{117F9ADD-36D0-45D3-894D-BB00058171B7}" presName="root2" presStyleCnt="0"/>
      <dgm:spPr/>
    </dgm:pt>
    <dgm:pt modelId="{1AD6283C-908A-4530-85E0-450E692E2741}" type="pres">
      <dgm:prSet presAssocID="{117F9ADD-36D0-45D3-894D-BB00058171B7}" presName="LevelTwoTextNode" presStyleLbl="node2" presStyleIdx="1" presStyleCnt="3" custScaleY="214064">
        <dgm:presLayoutVars>
          <dgm:chPref val="3"/>
        </dgm:presLayoutVars>
      </dgm:prSet>
      <dgm:spPr/>
    </dgm:pt>
    <dgm:pt modelId="{16A8441B-D536-417B-8B25-6AA311ED3500}" type="pres">
      <dgm:prSet presAssocID="{117F9ADD-36D0-45D3-894D-BB00058171B7}" presName="level3hierChild" presStyleCnt="0"/>
      <dgm:spPr/>
    </dgm:pt>
    <dgm:pt modelId="{31F5B121-9191-4217-B17F-B6976175513B}" type="pres">
      <dgm:prSet presAssocID="{8BF77DA0-1C4D-42E6-A229-4A2A9339F482}" presName="conn2-1" presStyleLbl="parChTrans1D3" presStyleIdx="1" presStyleCnt="3"/>
      <dgm:spPr/>
    </dgm:pt>
    <dgm:pt modelId="{A2A20D09-9E4F-4B27-A138-9CB017E5C2ED}" type="pres">
      <dgm:prSet presAssocID="{8BF77DA0-1C4D-42E6-A229-4A2A9339F482}" presName="connTx" presStyleLbl="parChTrans1D3" presStyleIdx="1" presStyleCnt="3"/>
      <dgm:spPr/>
    </dgm:pt>
    <dgm:pt modelId="{C57D389E-1F55-493A-99D8-C7E445D8B76F}" type="pres">
      <dgm:prSet presAssocID="{198AC49D-6603-4FBF-81DF-B01C822D1BCE}" presName="root2" presStyleCnt="0"/>
      <dgm:spPr/>
    </dgm:pt>
    <dgm:pt modelId="{2A0E79FA-59F6-4EB5-9BD6-659A5F1C430C}" type="pres">
      <dgm:prSet presAssocID="{198AC49D-6603-4FBF-81DF-B01C822D1BCE}" presName="LevelTwoTextNode" presStyleLbl="node3" presStyleIdx="1" presStyleCnt="3" custScaleX="249704" custScaleY="214064">
        <dgm:presLayoutVars>
          <dgm:chPref val="3"/>
        </dgm:presLayoutVars>
      </dgm:prSet>
      <dgm:spPr/>
    </dgm:pt>
    <dgm:pt modelId="{D561121B-D1AD-47ED-9FA6-B2277DE17418}" type="pres">
      <dgm:prSet presAssocID="{198AC49D-6603-4FBF-81DF-B01C822D1BCE}" presName="level3hierChild" presStyleCnt="0"/>
      <dgm:spPr/>
    </dgm:pt>
    <dgm:pt modelId="{91F46067-9A0A-4463-B25D-91DFAEF9B268}" type="pres">
      <dgm:prSet presAssocID="{CF521D8F-10D7-4E3A-9929-82A04699B9EA}" presName="conn2-1" presStyleLbl="parChTrans1D2" presStyleIdx="2" presStyleCnt="3"/>
      <dgm:spPr/>
    </dgm:pt>
    <dgm:pt modelId="{33D45DC9-9AD7-47A9-9FB8-444EF41558A3}" type="pres">
      <dgm:prSet presAssocID="{CF521D8F-10D7-4E3A-9929-82A04699B9EA}" presName="connTx" presStyleLbl="parChTrans1D2" presStyleIdx="2" presStyleCnt="3"/>
      <dgm:spPr/>
    </dgm:pt>
    <dgm:pt modelId="{1B19C3DB-BE2D-46F5-B32F-DBE73AD87B9A}" type="pres">
      <dgm:prSet presAssocID="{C91F17C9-05E6-41B7-8E91-553E65189A9C}" presName="root2" presStyleCnt="0"/>
      <dgm:spPr/>
    </dgm:pt>
    <dgm:pt modelId="{D8A24420-7191-492A-B005-96F9B10C8BF5}" type="pres">
      <dgm:prSet presAssocID="{C91F17C9-05E6-41B7-8E91-553E65189A9C}" presName="LevelTwoTextNode" presStyleLbl="node2" presStyleIdx="2" presStyleCnt="3" custScaleY="250218">
        <dgm:presLayoutVars>
          <dgm:chPref val="3"/>
        </dgm:presLayoutVars>
      </dgm:prSet>
      <dgm:spPr/>
    </dgm:pt>
    <dgm:pt modelId="{C39D2931-C48A-42EF-A24F-30966423ECD3}" type="pres">
      <dgm:prSet presAssocID="{C91F17C9-05E6-41B7-8E91-553E65189A9C}" presName="level3hierChild" presStyleCnt="0"/>
      <dgm:spPr/>
    </dgm:pt>
    <dgm:pt modelId="{424F680A-0B9E-4DDE-AD79-F903999F59BB}" type="pres">
      <dgm:prSet presAssocID="{A6027014-2BB6-48CD-9A7B-88F3154DD1C2}" presName="conn2-1" presStyleLbl="parChTrans1D3" presStyleIdx="2" presStyleCnt="3"/>
      <dgm:spPr/>
    </dgm:pt>
    <dgm:pt modelId="{0FB32A95-F14B-465A-BAAF-E57353B05CE3}" type="pres">
      <dgm:prSet presAssocID="{A6027014-2BB6-48CD-9A7B-88F3154DD1C2}" presName="connTx" presStyleLbl="parChTrans1D3" presStyleIdx="2" presStyleCnt="3"/>
      <dgm:spPr/>
    </dgm:pt>
    <dgm:pt modelId="{F472313D-2B2C-4827-BC2A-051B1F2ED8D9}" type="pres">
      <dgm:prSet presAssocID="{2524BDAB-FD60-4949-99C2-17C97C63FCC5}" presName="root2" presStyleCnt="0"/>
      <dgm:spPr/>
    </dgm:pt>
    <dgm:pt modelId="{27B2057B-4471-499F-8057-8AE18256D0B2}" type="pres">
      <dgm:prSet presAssocID="{2524BDAB-FD60-4949-99C2-17C97C63FCC5}" presName="LevelTwoTextNode" presStyleLbl="node3" presStyleIdx="2" presStyleCnt="3" custScaleX="249704" custScaleY="250218">
        <dgm:presLayoutVars>
          <dgm:chPref val="3"/>
        </dgm:presLayoutVars>
      </dgm:prSet>
      <dgm:spPr/>
    </dgm:pt>
    <dgm:pt modelId="{7DE00936-45CE-48EE-A8CE-DBD35A190BE8}" type="pres">
      <dgm:prSet presAssocID="{2524BDAB-FD60-4949-99C2-17C97C63FCC5}" presName="level3hierChild" presStyleCnt="0"/>
      <dgm:spPr/>
    </dgm:pt>
  </dgm:ptLst>
  <dgm:cxnLst>
    <dgm:cxn modelId="{9C659D0E-EC0B-48C0-B3D7-924C500CDE42}" type="presOf" srcId="{CF521D8F-10D7-4E3A-9929-82A04699B9EA}" destId="{91F46067-9A0A-4463-B25D-91DFAEF9B268}" srcOrd="0" destOrd="0" presId="urn:microsoft.com/office/officeart/2008/layout/HorizontalMultiLevelHierarchy"/>
    <dgm:cxn modelId="{909E1319-017B-4308-999C-8F60DF33401F}" type="presOf" srcId="{5AD28089-2173-49E3-A1AB-892E9B4EDED6}" destId="{3AF92251-5E79-48BA-A552-ECF3E7F50D0E}" srcOrd="1" destOrd="0" presId="urn:microsoft.com/office/officeart/2008/layout/HorizontalMultiLevelHierarchy"/>
    <dgm:cxn modelId="{06732E1E-BD1B-4FFA-86B7-562592626010}" type="presOf" srcId="{8BF77DA0-1C4D-42E6-A229-4A2A9339F482}" destId="{A2A20D09-9E4F-4B27-A138-9CB017E5C2ED}" srcOrd="1" destOrd="0" presId="urn:microsoft.com/office/officeart/2008/layout/HorizontalMultiLevelHierarchy"/>
    <dgm:cxn modelId="{27174C26-2DA5-48A0-899E-D29AAAF02E1A}" type="presOf" srcId="{BA77855A-4054-4DA8-95C9-ECADAE8D6A9F}" destId="{1E2A2907-EBAA-4250-91D7-032AA259C8E6}" srcOrd="0" destOrd="0" presId="urn:microsoft.com/office/officeart/2008/layout/HorizontalMultiLevelHierarchy"/>
    <dgm:cxn modelId="{CA479B2B-FB0A-4F89-A16B-E9EDE19F1F1B}" type="presOf" srcId="{C6E89EBE-E239-469D-97F0-3AAFEFD29EA8}" destId="{8DE00135-3C59-4722-9DCF-5D8295E43899}" srcOrd="1" destOrd="0" presId="urn:microsoft.com/office/officeart/2008/layout/HorizontalMultiLevelHierarchy"/>
    <dgm:cxn modelId="{D8F1C84F-753A-412A-AF13-B262A6D55C21}" type="presOf" srcId="{6B567005-C28F-4CCA-A7E0-A6846AE640C0}" destId="{68CE3E34-7B46-4673-956E-940D1B0DF824}" srcOrd="0" destOrd="0" presId="urn:microsoft.com/office/officeart/2008/layout/HorizontalMultiLevelHierarchy"/>
    <dgm:cxn modelId="{E9336B50-2EC4-4031-82C8-1E072E613C22}" type="presOf" srcId="{10CC91A1-075D-4372-82E4-F48ED4D11FB1}" destId="{E8666C7E-9190-46C7-9ACE-A7A0A9448DAF}" srcOrd="0" destOrd="0" presId="urn:microsoft.com/office/officeart/2008/layout/HorizontalMultiLevelHierarchy"/>
    <dgm:cxn modelId="{6C44A551-501F-4296-91E9-CD670099500E}" type="presOf" srcId="{C91F17C9-05E6-41B7-8E91-553E65189A9C}" destId="{D8A24420-7191-492A-B005-96F9B10C8BF5}" srcOrd="0" destOrd="0" presId="urn:microsoft.com/office/officeart/2008/layout/HorizontalMultiLevelHierarchy"/>
    <dgm:cxn modelId="{2AC77459-725F-47AB-A773-A283467BCA68}" type="presOf" srcId="{198AC49D-6603-4FBF-81DF-B01C822D1BCE}" destId="{2A0E79FA-59F6-4EB5-9BD6-659A5F1C430C}" srcOrd="0" destOrd="0" presId="urn:microsoft.com/office/officeart/2008/layout/HorizontalMultiLevelHierarchy"/>
    <dgm:cxn modelId="{6BAD5F6A-7EC9-45BB-BD7A-3B9057BAE459}" srcId="{C91F17C9-05E6-41B7-8E91-553E65189A9C}" destId="{2524BDAB-FD60-4949-99C2-17C97C63FCC5}" srcOrd="0" destOrd="0" parTransId="{A6027014-2BB6-48CD-9A7B-88F3154DD1C2}" sibTransId="{F421FC04-BD9C-417A-8D47-415B4C06838B}"/>
    <dgm:cxn modelId="{BB93626A-B46C-4ED4-A926-1EC3CB8140B8}" type="presOf" srcId="{A6027014-2BB6-48CD-9A7B-88F3154DD1C2}" destId="{424F680A-0B9E-4DDE-AD79-F903999F59BB}" srcOrd="0" destOrd="0" presId="urn:microsoft.com/office/officeart/2008/layout/HorizontalMultiLevelHierarchy"/>
    <dgm:cxn modelId="{D8A5596D-2190-4097-873F-34AE0AA5676D}" type="presOf" srcId="{C6E89EBE-E239-469D-97F0-3AAFEFD29EA8}" destId="{E69008BD-63AC-41C9-9DEF-DE7DBFCDDE57}" srcOrd="0" destOrd="0" presId="urn:microsoft.com/office/officeart/2008/layout/HorizontalMultiLevelHierarchy"/>
    <dgm:cxn modelId="{6818C971-12C6-4FF2-952C-91FEA96F9CEF}" type="presOf" srcId="{541CC368-7547-4CBE-AA2E-06C72442F843}" destId="{54A90523-6D3B-4CF4-AB79-65F1DD26BC03}" srcOrd="0" destOrd="0" presId="urn:microsoft.com/office/officeart/2008/layout/HorizontalMultiLevelHierarchy"/>
    <dgm:cxn modelId="{218CA17F-819E-4D0F-9E34-78AFB12F87FB}" srcId="{10CC91A1-075D-4372-82E4-F48ED4D11FB1}" destId="{0CAEC3CB-A737-4709-8EC6-E612B095328D}" srcOrd="0" destOrd="0" parTransId="{5AD28089-2173-49E3-A1AB-892E9B4EDED6}" sibTransId="{736B79E1-02D3-492F-8C10-877DFF0B46F2}"/>
    <dgm:cxn modelId="{448B9B94-852A-4545-9907-A03F688E3869}" type="presOf" srcId="{0CAEC3CB-A737-4709-8EC6-E612B095328D}" destId="{096424D4-3028-4DBE-80FF-B0097E387AA2}" srcOrd="0" destOrd="0" presId="urn:microsoft.com/office/officeart/2008/layout/HorizontalMultiLevelHierarchy"/>
    <dgm:cxn modelId="{A8D7A096-9FC6-457C-9669-EBD113BA8371}" srcId="{117F9ADD-36D0-45D3-894D-BB00058171B7}" destId="{198AC49D-6603-4FBF-81DF-B01C822D1BCE}" srcOrd="0" destOrd="0" parTransId="{8BF77DA0-1C4D-42E6-A229-4A2A9339F482}" sibTransId="{FE7CFF92-8493-4A54-86C7-04BF15D2AD92}"/>
    <dgm:cxn modelId="{34D887A4-BD46-4C30-906F-28E406807351}" type="presOf" srcId="{117F9ADD-36D0-45D3-894D-BB00058171B7}" destId="{1AD6283C-908A-4530-85E0-450E692E2741}" srcOrd="0" destOrd="0" presId="urn:microsoft.com/office/officeart/2008/layout/HorizontalMultiLevelHierarchy"/>
    <dgm:cxn modelId="{92FDCCAA-B303-4738-A9F5-E5A10A5A3F5F}" srcId="{10CC91A1-075D-4372-82E4-F48ED4D11FB1}" destId="{C91F17C9-05E6-41B7-8E91-553E65189A9C}" srcOrd="2" destOrd="0" parTransId="{CF521D8F-10D7-4E3A-9929-82A04699B9EA}" sibTransId="{CEF6DC17-99C9-4CD1-8EF0-F70BBC4085DD}"/>
    <dgm:cxn modelId="{2E9A2AB2-7D3C-4D90-935E-AC2E0F515D2F}" srcId="{0CAEC3CB-A737-4709-8EC6-E612B095328D}" destId="{6B567005-C28F-4CCA-A7E0-A6846AE640C0}" srcOrd="0" destOrd="0" parTransId="{C6E89EBE-E239-469D-97F0-3AAFEFD29EA8}" sibTransId="{9B6F4160-336D-4665-82B3-B5AF788C2756}"/>
    <dgm:cxn modelId="{FCE0D5B3-F482-42D5-9CD1-F6185DC335FC}" type="presOf" srcId="{5AD28089-2173-49E3-A1AB-892E9B4EDED6}" destId="{E05D9B38-7FBD-407E-B9B9-63E36C286DCF}" srcOrd="0" destOrd="0" presId="urn:microsoft.com/office/officeart/2008/layout/HorizontalMultiLevelHierarchy"/>
    <dgm:cxn modelId="{169E4AB6-46D4-4CA0-9CAE-0E11B9E64948}" srcId="{10CC91A1-075D-4372-82E4-F48ED4D11FB1}" destId="{117F9ADD-36D0-45D3-894D-BB00058171B7}" srcOrd="1" destOrd="0" parTransId="{BA77855A-4054-4DA8-95C9-ECADAE8D6A9F}" sibTransId="{11881126-A315-4927-9340-E70C8964F63F}"/>
    <dgm:cxn modelId="{9D32AFBA-3177-49DC-A36D-E996B650727F}" type="presOf" srcId="{2524BDAB-FD60-4949-99C2-17C97C63FCC5}" destId="{27B2057B-4471-499F-8057-8AE18256D0B2}" srcOrd="0" destOrd="0" presId="urn:microsoft.com/office/officeart/2008/layout/HorizontalMultiLevelHierarchy"/>
    <dgm:cxn modelId="{403991BE-3202-4F60-9D44-638FCC98E82C}" type="presOf" srcId="{A6027014-2BB6-48CD-9A7B-88F3154DD1C2}" destId="{0FB32A95-F14B-465A-BAAF-E57353B05CE3}" srcOrd="1" destOrd="0" presId="urn:microsoft.com/office/officeart/2008/layout/HorizontalMultiLevelHierarchy"/>
    <dgm:cxn modelId="{BFD0E2EF-AA7F-416F-9BA7-C9D5772508F2}" srcId="{541CC368-7547-4CBE-AA2E-06C72442F843}" destId="{10CC91A1-075D-4372-82E4-F48ED4D11FB1}" srcOrd="0" destOrd="0" parTransId="{25E62547-3441-4769-9BC4-C03860464BE9}" sibTransId="{A0C0170A-A9DC-4C78-AA52-057F268A35D0}"/>
    <dgm:cxn modelId="{3A1F94F0-0174-41F6-99C1-FA4D4C780314}" type="presOf" srcId="{8BF77DA0-1C4D-42E6-A229-4A2A9339F482}" destId="{31F5B121-9191-4217-B17F-B6976175513B}" srcOrd="0" destOrd="0" presId="urn:microsoft.com/office/officeart/2008/layout/HorizontalMultiLevelHierarchy"/>
    <dgm:cxn modelId="{07442BFA-E7DE-4D11-B142-7017CFD8C7BC}" type="presOf" srcId="{CF521D8F-10D7-4E3A-9929-82A04699B9EA}" destId="{33D45DC9-9AD7-47A9-9FB8-444EF41558A3}" srcOrd="1" destOrd="0" presId="urn:microsoft.com/office/officeart/2008/layout/HorizontalMultiLevelHierarchy"/>
    <dgm:cxn modelId="{34927CFE-2B64-4D89-97CD-5D3DA010FD95}" type="presOf" srcId="{BA77855A-4054-4DA8-95C9-ECADAE8D6A9F}" destId="{38B14554-1372-4A82-9395-52B8B3E5386D}" srcOrd="1" destOrd="0" presId="urn:microsoft.com/office/officeart/2008/layout/HorizontalMultiLevelHierarchy"/>
    <dgm:cxn modelId="{6A71A05B-C275-4688-B9FF-913119BE5807}" type="presParOf" srcId="{54A90523-6D3B-4CF4-AB79-65F1DD26BC03}" destId="{2578997E-BA5F-446D-805B-63295F55DF4C}" srcOrd="0" destOrd="0" presId="urn:microsoft.com/office/officeart/2008/layout/HorizontalMultiLevelHierarchy"/>
    <dgm:cxn modelId="{E122D758-97C5-480B-B156-FC579BEC6D23}" type="presParOf" srcId="{2578997E-BA5F-446D-805B-63295F55DF4C}" destId="{E8666C7E-9190-46C7-9ACE-A7A0A9448DAF}" srcOrd="0" destOrd="0" presId="urn:microsoft.com/office/officeart/2008/layout/HorizontalMultiLevelHierarchy"/>
    <dgm:cxn modelId="{950A480A-D5D5-4ACA-874E-6653A34CBA16}" type="presParOf" srcId="{2578997E-BA5F-446D-805B-63295F55DF4C}" destId="{EE8771BB-4983-4F53-846A-45DF36FA34CC}" srcOrd="1" destOrd="0" presId="urn:microsoft.com/office/officeart/2008/layout/HorizontalMultiLevelHierarchy"/>
    <dgm:cxn modelId="{FDC72319-2666-4C57-9F4D-90D0EDE6B52E}" type="presParOf" srcId="{EE8771BB-4983-4F53-846A-45DF36FA34CC}" destId="{E05D9B38-7FBD-407E-B9B9-63E36C286DCF}" srcOrd="0" destOrd="0" presId="urn:microsoft.com/office/officeart/2008/layout/HorizontalMultiLevelHierarchy"/>
    <dgm:cxn modelId="{4BEDA761-9206-422D-835A-42AC3613A2BE}" type="presParOf" srcId="{E05D9B38-7FBD-407E-B9B9-63E36C286DCF}" destId="{3AF92251-5E79-48BA-A552-ECF3E7F50D0E}" srcOrd="0" destOrd="0" presId="urn:microsoft.com/office/officeart/2008/layout/HorizontalMultiLevelHierarchy"/>
    <dgm:cxn modelId="{AFC143AA-439B-4C35-942D-0734762C867E}" type="presParOf" srcId="{EE8771BB-4983-4F53-846A-45DF36FA34CC}" destId="{903EA4AF-1CB6-4563-8C4D-D476BFA4E240}" srcOrd="1" destOrd="0" presId="urn:microsoft.com/office/officeart/2008/layout/HorizontalMultiLevelHierarchy"/>
    <dgm:cxn modelId="{A9CAA434-EA86-45B3-BFCB-B73C9C41B568}" type="presParOf" srcId="{903EA4AF-1CB6-4563-8C4D-D476BFA4E240}" destId="{096424D4-3028-4DBE-80FF-B0097E387AA2}" srcOrd="0" destOrd="0" presId="urn:microsoft.com/office/officeart/2008/layout/HorizontalMultiLevelHierarchy"/>
    <dgm:cxn modelId="{B87408CE-45BE-484F-BEAA-F4C9913FC5DA}" type="presParOf" srcId="{903EA4AF-1CB6-4563-8C4D-D476BFA4E240}" destId="{D8BC169F-8BDD-4BEE-B55D-9CB5610E099F}" srcOrd="1" destOrd="0" presId="urn:microsoft.com/office/officeart/2008/layout/HorizontalMultiLevelHierarchy"/>
    <dgm:cxn modelId="{451CC412-A9E8-4E51-913A-211EF52E1504}" type="presParOf" srcId="{D8BC169F-8BDD-4BEE-B55D-9CB5610E099F}" destId="{E69008BD-63AC-41C9-9DEF-DE7DBFCDDE57}" srcOrd="0" destOrd="0" presId="urn:microsoft.com/office/officeart/2008/layout/HorizontalMultiLevelHierarchy"/>
    <dgm:cxn modelId="{70CDC0D8-A5AC-4206-8E41-093768D6117D}" type="presParOf" srcId="{E69008BD-63AC-41C9-9DEF-DE7DBFCDDE57}" destId="{8DE00135-3C59-4722-9DCF-5D8295E43899}" srcOrd="0" destOrd="0" presId="urn:microsoft.com/office/officeart/2008/layout/HorizontalMultiLevelHierarchy"/>
    <dgm:cxn modelId="{AFC8E0E6-3BF6-401F-98CF-2AF7D7B5DC8E}" type="presParOf" srcId="{D8BC169F-8BDD-4BEE-B55D-9CB5610E099F}" destId="{29637A08-BF86-4062-97A0-10081B31B17A}" srcOrd="1" destOrd="0" presId="urn:microsoft.com/office/officeart/2008/layout/HorizontalMultiLevelHierarchy"/>
    <dgm:cxn modelId="{C53D6B0D-18E8-4574-9D19-39CDAC875EB4}" type="presParOf" srcId="{29637A08-BF86-4062-97A0-10081B31B17A}" destId="{68CE3E34-7B46-4673-956E-940D1B0DF824}" srcOrd="0" destOrd="0" presId="urn:microsoft.com/office/officeart/2008/layout/HorizontalMultiLevelHierarchy"/>
    <dgm:cxn modelId="{93D8E865-3230-430F-8D52-4781AD4CBDFC}" type="presParOf" srcId="{29637A08-BF86-4062-97A0-10081B31B17A}" destId="{4F3605EF-9FD2-49D8-9B1A-AFF3F3C3112E}" srcOrd="1" destOrd="0" presId="urn:microsoft.com/office/officeart/2008/layout/HorizontalMultiLevelHierarchy"/>
    <dgm:cxn modelId="{5CE61562-2DC1-4C15-B6DF-51AA6AAA6CE7}" type="presParOf" srcId="{EE8771BB-4983-4F53-846A-45DF36FA34CC}" destId="{1E2A2907-EBAA-4250-91D7-032AA259C8E6}" srcOrd="2" destOrd="0" presId="urn:microsoft.com/office/officeart/2008/layout/HorizontalMultiLevelHierarchy"/>
    <dgm:cxn modelId="{0D2F7371-2974-455C-9D6E-F2CAFBAF47DE}" type="presParOf" srcId="{1E2A2907-EBAA-4250-91D7-032AA259C8E6}" destId="{38B14554-1372-4A82-9395-52B8B3E5386D}" srcOrd="0" destOrd="0" presId="urn:microsoft.com/office/officeart/2008/layout/HorizontalMultiLevelHierarchy"/>
    <dgm:cxn modelId="{9F15892C-F4A9-4E6B-861A-4E2C33E5303B}" type="presParOf" srcId="{EE8771BB-4983-4F53-846A-45DF36FA34CC}" destId="{137FACB4-5BB5-49BC-894C-E771A3E87D26}" srcOrd="3" destOrd="0" presId="urn:microsoft.com/office/officeart/2008/layout/HorizontalMultiLevelHierarchy"/>
    <dgm:cxn modelId="{3D98BFB9-D5AD-45C2-B14B-39627320A414}" type="presParOf" srcId="{137FACB4-5BB5-49BC-894C-E771A3E87D26}" destId="{1AD6283C-908A-4530-85E0-450E692E2741}" srcOrd="0" destOrd="0" presId="urn:microsoft.com/office/officeart/2008/layout/HorizontalMultiLevelHierarchy"/>
    <dgm:cxn modelId="{9194303F-A4E7-4EB3-8F19-5B42AB043B13}" type="presParOf" srcId="{137FACB4-5BB5-49BC-894C-E771A3E87D26}" destId="{16A8441B-D536-417B-8B25-6AA311ED3500}" srcOrd="1" destOrd="0" presId="urn:microsoft.com/office/officeart/2008/layout/HorizontalMultiLevelHierarchy"/>
    <dgm:cxn modelId="{4D4F1B90-FF0A-4AA4-B867-0E1700770EB0}" type="presParOf" srcId="{16A8441B-D536-417B-8B25-6AA311ED3500}" destId="{31F5B121-9191-4217-B17F-B6976175513B}" srcOrd="0" destOrd="0" presId="urn:microsoft.com/office/officeart/2008/layout/HorizontalMultiLevelHierarchy"/>
    <dgm:cxn modelId="{D21CE21E-6D06-4877-BF67-121F7F8410EB}" type="presParOf" srcId="{31F5B121-9191-4217-B17F-B6976175513B}" destId="{A2A20D09-9E4F-4B27-A138-9CB017E5C2ED}" srcOrd="0" destOrd="0" presId="urn:microsoft.com/office/officeart/2008/layout/HorizontalMultiLevelHierarchy"/>
    <dgm:cxn modelId="{62AC8EA9-9B4F-4169-88F1-CD7BF6CB61B6}" type="presParOf" srcId="{16A8441B-D536-417B-8B25-6AA311ED3500}" destId="{C57D389E-1F55-493A-99D8-C7E445D8B76F}" srcOrd="1" destOrd="0" presId="urn:microsoft.com/office/officeart/2008/layout/HorizontalMultiLevelHierarchy"/>
    <dgm:cxn modelId="{ADA2044E-88C9-4083-A029-4F903F4A6A0E}" type="presParOf" srcId="{C57D389E-1F55-493A-99D8-C7E445D8B76F}" destId="{2A0E79FA-59F6-4EB5-9BD6-659A5F1C430C}" srcOrd="0" destOrd="0" presId="urn:microsoft.com/office/officeart/2008/layout/HorizontalMultiLevelHierarchy"/>
    <dgm:cxn modelId="{1029E465-7DAB-42DD-8342-5E0CB0C0DFCE}" type="presParOf" srcId="{C57D389E-1F55-493A-99D8-C7E445D8B76F}" destId="{D561121B-D1AD-47ED-9FA6-B2277DE17418}" srcOrd="1" destOrd="0" presId="urn:microsoft.com/office/officeart/2008/layout/HorizontalMultiLevelHierarchy"/>
    <dgm:cxn modelId="{ED4C2B49-1200-4ACD-BDB3-2EFEA5074102}" type="presParOf" srcId="{EE8771BB-4983-4F53-846A-45DF36FA34CC}" destId="{91F46067-9A0A-4463-B25D-91DFAEF9B268}" srcOrd="4" destOrd="0" presId="urn:microsoft.com/office/officeart/2008/layout/HorizontalMultiLevelHierarchy"/>
    <dgm:cxn modelId="{7C944635-4A83-4C1F-B3D5-C3E20DC57AF2}" type="presParOf" srcId="{91F46067-9A0A-4463-B25D-91DFAEF9B268}" destId="{33D45DC9-9AD7-47A9-9FB8-444EF41558A3}" srcOrd="0" destOrd="0" presId="urn:microsoft.com/office/officeart/2008/layout/HorizontalMultiLevelHierarchy"/>
    <dgm:cxn modelId="{104B399D-AA13-4ABD-A9BD-421672E52473}" type="presParOf" srcId="{EE8771BB-4983-4F53-846A-45DF36FA34CC}" destId="{1B19C3DB-BE2D-46F5-B32F-DBE73AD87B9A}" srcOrd="5" destOrd="0" presId="urn:microsoft.com/office/officeart/2008/layout/HorizontalMultiLevelHierarchy"/>
    <dgm:cxn modelId="{2D4A47F2-BE62-46F5-8B55-E5BB481A09FC}" type="presParOf" srcId="{1B19C3DB-BE2D-46F5-B32F-DBE73AD87B9A}" destId="{D8A24420-7191-492A-B005-96F9B10C8BF5}" srcOrd="0" destOrd="0" presId="urn:microsoft.com/office/officeart/2008/layout/HorizontalMultiLevelHierarchy"/>
    <dgm:cxn modelId="{8CA662AA-EC65-498C-BC79-400D00AF65C1}" type="presParOf" srcId="{1B19C3DB-BE2D-46F5-B32F-DBE73AD87B9A}" destId="{C39D2931-C48A-42EF-A24F-30966423ECD3}" srcOrd="1" destOrd="0" presId="urn:microsoft.com/office/officeart/2008/layout/HorizontalMultiLevelHierarchy"/>
    <dgm:cxn modelId="{95D6EF8E-D453-4869-9FA7-B701B17E0084}" type="presParOf" srcId="{C39D2931-C48A-42EF-A24F-30966423ECD3}" destId="{424F680A-0B9E-4DDE-AD79-F903999F59BB}" srcOrd="0" destOrd="0" presId="urn:microsoft.com/office/officeart/2008/layout/HorizontalMultiLevelHierarchy"/>
    <dgm:cxn modelId="{B0AEA771-FEA5-42AA-8054-84084890F3B2}" type="presParOf" srcId="{424F680A-0B9E-4DDE-AD79-F903999F59BB}" destId="{0FB32A95-F14B-465A-BAAF-E57353B05CE3}" srcOrd="0" destOrd="0" presId="urn:microsoft.com/office/officeart/2008/layout/HorizontalMultiLevelHierarchy"/>
    <dgm:cxn modelId="{10963449-9888-41CB-A9C5-17CA22486847}" type="presParOf" srcId="{C39D2931-C48A-42EF-A24F-30966423ECD3}" destId="{F472313D-2B2C-4827-BC2A-051B1F2ED8D9}" srcOrd="1" destOrd="0" presId="urn:microsoft.com/office/officeart/2008/layout/HorizontalMultiLevelHierarchy"/>
    <dgm:cxn modelId="{40D8216F-2F1B-4552-B41B-3B53F3463561}" type="presParOf" srcId="{F472313D-2B2C-4827-BC2A-051B1F2ED8D9}" destId="{27B2057B-4471-499F-8057-8AE18256D0B2}" srcOrd="0" destOrd="0" presId="urn:microsoft.com/office/officeart/2008/layout/HorizontalMultiLevelHierarchy"/>
    <dgm:cxn modelId="{4CAE2BDD-0804-4966-9E75-DD3AC95DE493}" type="presParOf" srcId="{F472313D-2B2C-4827-BC2A-051B1F2ED8D9}" destId="{7DE00936-45CE-48EE-A8CE-DBD35A190BE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97DEB3-A0C1-4470-BE7E-91AD2A1C26D2}">
      <dsp:nvSpPr>
        <dsp:cNvPr id="0" name=""/>
        <dsp:cNvSpPr/>
      </dsp:nvSpPr>
      <dsp:spPr>
        <a:xfrm>
          <a:off x="1409894" y="197761"/>
          <a:ext cx="2585573" cy="1533674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dirty="0"/>
            <a:t>Produktions- &amp;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dirty="0"/>
            <a:t>Fertigungstechnologien</a:t>
          </a:r>
          <a:endParaRPr lang="de-AT" sz="1800" b="0" kern="1200" dirty="0"/>
        </a:p>
      </dsp:txBody>
      <dsp:txXfrm>
        <a:off x="1409894" y="197761"/>
        <a:ext cx="2585573" cy="1533674"/>
      </dsp:txXfrm>
    </dsp:sp>
    <dsp:sp modelId="{67C17F3E-3D2B-43C8-ACB6-283B6A922DAA}">
      <dsp:nvSpPr>
        <dsp:cNvPr id="0" name=""/>
        <dsp:cNvSpPr/>
      </dsp:nvSpPr>
      <dsp:spPr>
        <a:xfrm>
          <a:off x="4254025" y="197761"/>
          <a:ext cx="2585573" cy="1533674"/>
        </a:xfrm>
        <a:prstGeom prst="rect">
          <a:avLst/>
        </a:prstGeom>
        <a:solidFill>
          <a:schemeClr val="accent1">
            <a:shade val="50000"/>
            <a:hueOff val="0"/>
            <a:satOff val="-19611"/>
            <a:lumOff val="17112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/>
            <a:t>Sicherheit</a:t>
          </a:r>
          <a:endParaRPr lang="de-AT" sz="1800" b="0" kern="1200" dirty="0"/>
        </a:p>
      </dsp:txBody>
      <dsp:txXfrm>
        <a:off x="4254025" y="197761"/>
        <a:ext cx="2585573" cy="1533674"/>
      </dsp:txXfrm>
    </dsp:sp>
    <dsp:sp modelId="{BF0034C0-BC53-4003-8EC9-DDC6671DC995}">
      <dsp:nvSpPr>
        <dsp:cNvPr id="0" name=""/>
        <dsp:cNvSpPr/>
      </dsp:nvSpPr>
      <dsp:spPr>
        <a:xfrm>
          <a:off x="7098156" y="197761"/>
          <a:ext cx="2585573" cy="1533674"/>
        </a:xfrm>
        <a:prstGeom prst="rect">
          <a:avLst/>
        </a:prstGeom>
        <a:solidFill>
          <a:schemeClr val="accent1">
            <a:shade val="50000"/>
            <a:hueOff val="0"/>
            <a:satOff val="-39221"/>
            <a:lumOff val="34223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dirty="0"/>
            <a:t>Data Science – </a:t>
          </a:r>
          <a:br>
            <a:rPr lang="de-DE" sz="1800" b="0" kern="1200" dirty="0"/>
          </a:br>
          <a:r>
            <a:rPr lang="de-DE" sz="1800" b="0" kern="1200" dirty="0"/>
            <a:t>Wissen aus Daten</a:t>
          </a:r>
          <a:endParaRPr lang="de-AT" sz="1800" b="0" kern="1200" dirty="0"/>
        </a:p>
      </dsp:txBody>
      <dsp:txXfrm>
        <a:off x="7098156" y="197761"/>
        <a:ext cx="2585573" cy="1533674"/>
      </dsp:txXfrm>
    </dsp:sp>
    <dsp:sp modelId="{88348EB0-7D39-4689-A932-38C9BF0848B8}">
      <dsp:nvSpPr>
        <dsp:cNvPr id="0" name=""/>
        <dsp:cNvSpPr/>
      </dsp:nvSpPr>
      <dsp:spPr>
        <a:xfrm>
          <a:off x="1409894" y="1793247"/>
          <a:ext cx="2585573" cy="1533674"/>
        </a:xfrm>
        <a:prstGeom prst="rect">
          <a:avLst/>
        </a:prstGeom>
        <a:solidFill>
          <a:schemeClr val="accent1">
            <a:shade val="50000"/>
            <a:hueOff val="0"/>
            <a:satOff val="-58832"/>
            <a:lumOff val="51335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dirty="0"/>
            <a:t>Digitale Geschäftsmodelle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dirty="0"/>
            <a:t>&amp; -prozesse</a:t>
          </a:r>
          <a:endParaRPr lang="de-AT" sz="1800" b="0" kern="1200" dirty="0"/>
        </a:p>
      </dsp:txBody>
      <dsp:txXfrm>
        <a:off x="1409894" y="1793247"/>
        <a:ext cx="2585573" cy="1533674"/>
      </dsp:txXfrm>
    </dsp:sp>
    <dsp:sp modelId="{1606DA67-90A7-4D3C-B405-0D93251A2497}">
      <dsp:nvSpPr>
        <dsp:cNvPr id="0" name=""/>
        <dsp:cNvSpPr/>
      </dsp:nvSpPr>
      <dsp:spPr>
        <a:xfrm>
          <a:off x="4254025" y="1793247"/>
          <a:ext cx="2585573" cy="1533674"/>
        </a:xfrm>
        <a:prstGeom prst="rect">
          <a:avLst/>
        </a:prstGeom>
        <a:solidFill>
          <a:schemeClr val="accent1">
            <a:shade val="50000"/>
            <a:hueOff val="0"/>
            <a:satOff val="-39221"/>
            <a:lumOff val="34223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/>
            <a:t>Logistik</a:t>
          </a:r>
          <a:endParaRPr lang="de-AT" sz="1800" b="0" kern="1200" dirty="0"/>
        </a:p>
      </dsp:txBody>
      <dsp:txXfrm>
        <a:off x="4254025" y="1793247"/>
        <a:ext cx="2585573" cy="1533674"/>
      </dsp:txXfrm>
    </dsp:sp>
    <dsp:sp modelId="{E21B912B-3D91-4D41-AC55-3B5EC22A0DD8}">
      <dsp:nvSpPr>
        <dsp:cNvPr id="0" name=""/>
        <dsp:cNvSpPr/>
      </dsp:nvSpPr>
      <dsp:spPr>
        <a:xfrm>
          <a:off x="7098156" y="1793247"/>
          <a:ext cx="2585573" cy="1533674"/>
        </a:xfrm>
        <a:prstGeom prst="rect">
          <a:avLst/>
        </a:prstGeom>
        <a:solidFill>
          <a:schemeClr val="accent1">
            <a:shade val="50000"/>
            <a:hueOff val="0"/>
            <a:satOff val="-19611"/>
            <a:lumOff val="17112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dirty="0"/>
            <a:t>Humanressourcen &amp; Nachwuchs</a:t>
          </a:r>
          <a:endParaRPr lang="de-AT" sz="1800" b="0" kern="1200" dirty="0"/>
        </a:p>
      </dsp:txBody>
      <dsp:txXfrm>
        <a:off x="7098156" y="1793247"/>
        <a:ext cx="2585573" cy="15336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BAB1E9-84DB-4D66-BECD-6E1C4E16C1A0}">
      <dsp:nvSpPr>
        <dsp:cNvPr id="0" name=""/>
        <dsp:cNvSpPr/>
      </dsp:nvSpPr>
      <dsp:spPr>
        <a:xfrm>
          <a:off x="2834" y="0"/>
          <a:ext cx="2764457" cy="64787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FF000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600" kern="1200" dirty="0"/>
            <a:t>Test vor Investition</a:t>
          </a:r>
        </a:p>
      </dsp:txBody>
      <dsp:txXfrm>
        <a:off x="21810" y="18976"/>
        <a:ext cx="2726505" cy="609926"/>
      </dsp:txXfrm>
    </dsp:sp>
    <dsp:sp modelId="{AF562DCC-18DD-43B4-AE86-D7D2AF41EA30}">
      <dsp:nvSpPr>
        <dsp:cNvPr id="0" name=""/>
        <dsp:cNvSpPr/>
      </dsp:nvSpPr>
      <dsp:spPr>
        <a:xfrm>
          <a:off x="3231720" y="0"/>
          <a:ext cx="2764457" cy="64787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FF000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600" kern="1200" dirty="0"/>
            <a:t>Unterstützung bei der Suche nach Investoren</a:t>
          </a:r>
        </a:p>
      </dsp:txBody>
      <dsp:txXfrm>
        <a:off x="3250696" y="18976"/>
        <a:ext cx="2726505" cy="609926"/>
      </dsp:txXfrm>
    </dsp:sp>
    <dsp:sp modelId="{28AEFD93-EFBE-402F-ACC8-2797E002578E}">
      <dsp:nvSpPr>
        <dsp:cNvPr id="0" name=""/>
        <dsp:cNvSpPr/>
      </dsp:nvSpPr>
      <dsp:spPr>
        <a:xfrm>
          <a:off x="6460607" y="0"/>
          <a:ext cx="2764457" cy="64787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FF000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600" kern="1200" dirty="0"/>
            <a:t>Digitale Bildungs-, Ausbildungs- und Qualifizierungsangebote</a:t>
          </a:r>
        </a:p>
      </dsp:txBody>
      <dsp:txXfrm>
        <a:off x="6479583" y="18976"/>
        <a:ext cx="2726505" cy="609926"/>
      </dsp:txXfrm>
    </dsp:sp>
    <dsp:sp modelId="{57384ACE-9A15-4FA3-BC3F-20AC9070F459}">
      <dsp:nvSpPr>
        <dsp:cNvPr id="0" name=""/>
        <dsp:cNvSpPr/>
      </dsp:nvSpPr>
      <dsp:spPr>
        <a:xfrm>
          <a:off x="9689493" y="0"/>
          <a:ext cx="2764457" cy="64787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FF000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600" kern="1200" dirty="0"/>
            <a:t>Weiterentwicklung des Ökosystems</a:t>
          </a:r>
        </a:p>
      </dsp:txBody>
      <dsp:txXfrm>
        <a:off x="9708469" y="18976"/>
        <a:ext cx="2726505" cy="6099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4F680A-0B9E-4DDE-AD79-F903999F59BB}">
      <dsp:nvSpPr>
        <dsp:cNvPr id="0" name=""/>
        <dsp:cNvSpPr/>
      </dsp:nvSpPr>
      <dsp:spPr>
        <a:xfrm>
          <a:off x="3587593" y="4089050"/>
          <a:ext cx="4754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5472" y="45720"/>
              </a:lnTo>
            </a:path>
          </a:pathLst>
        </a:custGeom>
        <a:noFill/>
        <a:ln w="28575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500" kern="1200"/>
        </a:p>
      </dsp:txBody>
      <dsp:txXfrm>
        <a:off x="3813442" y="4122883"/>
        <a:ext cx="23773" cy="23773"/>
      </dsp:txXfrm>
    </dsp:sp>
    <dsp:sp modelId="{91F46067-9A0A-4463-B25D-91DFAEF9B268}">
      <dsp:nvSpPr>
        <dsp:cNvPr id="0" name=""/>
        <dsp:cNvSpPr/>
      </dsp:nvSpPr>
      <dsp:spPr>
        <a:xfrm>
          <a:off x="734755" y="2700375"/>
          <a:ext cx="475472" cy="14343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7736" y="0"/>
              </a:lnTo>
              <a:lnTo>
                <a:pt x="237736" y="1434395"/>
              </a:lnTo>
              <a:lnTo>
                <a:pt x="475472" y="1434395"/>
              </a:lnTo>
            </a:path>
          </a:pathLst>
        </a:custGeom>
        <a:noFill/>
        <a:ln w="285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500" kern="1200"/>
        </a:p>
      </dsp:txBody>
      <dsp:txXfrm>
        <a:off x="934713" y="3379793"/>
        <a:ext cx="75557" cy="75557"/>
      </dsp:txXfrm>
    </dsp:sp>
    <dsp:sp modelId="{31F5B121-9191-4217-B17F-B6976175513B}">
      <dsp:nvSpPr>
        <dsp:cNvPr id="0" name=""/>
        <dsp:cNvSpPr/>
      </dsp:nvSpPr>
      <dsp:spPr>
        <a:xfrm>
          <a:off x="3587593" y="2225276"/>
          <a:ext cx="4754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5472" y="45720"/>
              </a:lnTo>
            </a:path>
          </a:pathLst>
        </a:custGeom>
        <a:noFill/>
        <a:ln w="28575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500" kern="1200"/>
        </a:p>
      </dsp:txBody>
      <dsp:txXfrm>
        <a:off x="3813442" y="2259109"/>
        <a:ext cx="23773" cy="23773"/>
      </dsp:txXfrm>
    </dsp:sp>
    <dsp:sp modelId="{1E2A2907-EBAA-4250-91D7-032AA259C8E6}">
      <dsp:nvSpPr>
        <dsp:cNvPr id="0" name=""/>
        <dsp:cNvSpPr/>
      </dsp:nvSpPr>
      <dsp:spPr>
        <a:xfrm>
          <a:off x="734755" y="2270996"/>
          <a:ext cx="475472" cy="429378"/>
        </a:xfrm>
        <a:custGeom>
          <a:avLst/>
          <a:gdLst/>
          <a:ahLst/>
          <a:cxnLst/>
          <a:rect l="0" t="0" r="0" b="0"/>
          <a:pathLst>
            <a:path>
              <a:moveTo>
                <a:pt x="0" y="429378"/>
              </a:moveTo>
              <a:lnTo>
                <a:pt x="237736" y="429378"/>
              </a:lnTo>
              <a:lnTo>
                <a:pt x="237736" y="0"/>
              </a:lnTo>
              <a:lnTo>
                <a:pt x="475472" y="0"/>
              </a:lnTo>
            </a:path>
          </a:pathLst>
        </a:custGeom>
        <a:noFill/>
        <a:ln w="285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500" kern="1200"/>
        </a:p>
      </dsp:txBody>
      <dsp:txXfrm>
        <a:off x="956475" y="2469669"/>
        <a:ext cx="32032" cy="32032"/>
      </dsp:txXfrm>
    </dsp:sp>
    <dsp:sp modelId="{E69008BD-63AC-41C9-9DEF-DE7DBFCDDE57}">
      <dsp:nvSpPr>
        <dsp:cNvPr id="0" name=""/>
        <dsp:cNvSpPr/>
      </dsp:nvSpPr>
      <dsp:spPr>
        <a:xfrm>
          <a:off x="3587593" y="790880"/>
          <a:ext cx="4754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5472" y="45720"/>
              </a:lnTo>
            </a:path>
          </a:pathLst>
        </a:custGeom>
        <a:noFill/>
        <a:ln w="28575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500" kern="1200"/>
        </a:p>
      </dsp:txBody>
      <dsp:txXfrm>
        <a:off x="3813442" y="824713"/>
        <a:ext cx="23773" cy="23773"/>
      </dsp:txXfrm>
    </dsp:sp>
    <dsp:sp modelId="{E05D9B38-7FBD-407E-B9B9-63E36C286DCF}">
      <dsp:nvSpPr>
        <dsp:cNvPr id="0" name=""/>
        <dsp:cNvSpPr/>
      </dsp:nvSpPr>
      <dsp:spPr>
        <a:xfrm>
          <a:off x="734755" y="836600"/>
          <a:ext cx="475472" cy="1863774"/>
        </a:xfrm>
        <a:custGeom>
          <a:avLst/>
          <a:gdLst/>
          <a:ahLst/>
          <a:cxnLst/>
          <a:rect l="0" t="0" r="0" b="0"/>
          <a:pathLst>
            <a:path>
              <a:moveTo>
                <a:pt x="0" y="1863774"/>
              </a:moveTo>
              <a:lnTo>
                <a:pt x="237736" y="1863774"/>
              </a:lnTo>
              <a:lnTo>
                <a:pt x="237736" y="0"/>
              </a:lnTo>
              <a:lnTo>
                <a:pt x="475472" y="0"/>
              </a:lnTo>
            </a:path>
          </a:pathLst>
        </a:custGeom>
        <a:noFill/>
        <a:ln w="285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600" kern="1200"/>
        </a:p>
      </dsp:txBody>
      <dsp:txXfrm>
        <a:off x="924405" y="1720401"/>
        <a:ext cx="96173" cy="96173"/>
      </dsp:txXfrm>
    </dsp:sp>
    <dsp:sp modelId="{E8666C7E-9190-46C7-9ACE-A7A0A9448DAF}">
      <dsp:nvSpPr>
        <dsp:cNvPr id="0" name=""/>
        <dsp:cNvSpPr/>
      </dsp:nvSpPr>
      <dsp:spPr>
        <a:xfrm rot="16200000">
          <a:off x="-1819747" y="2337971"/>
          <a:ext cx="4384200" cy="724806"/>
        </a:xfrm>
        <a:prstGeom prst="rect">
          <a:avLst/>
        </a:prstGeom>
        <a:solidFill>
          <a:schemeClr val="accent2">
            <a:shade val="6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400" kern="1200" dirty="0"/>
            <a:t>Aktivitäten DIH SÜD</a:t>
          </a:r>
        </a:p>
      </dsp:txBody>
      <dsp:txXfrm>
        <a:off x="-1819747" y="2337971"/>
        <a:ext cx="4384200" cy="724806"/>
      </dsp:txXfrm>
    </dsp:sp>
    <dsp:sp modelId="{096424D4-3028-4DBE-80FF-B0097E387AA2}">
      <dsp:nvSpPr>
        <dsp:cNvPr id="0" name=""/>
        <dsp:cNvSpPr/>
      </dsp:nvSpPr>
      <dsp:spPr>
        <a:xfrm>
          <a:off x="1210228" y="359181"/>
          <a:ext cx="2377364" cy="954838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800" kern="1200" dirty="0"/>
            <a:t>Information</a:t>
          </a:r>
        </a:p>
      </dsp:txBody>
      <dsp:txXfrm>
        <a:off x="1210228" y="359181"/>
        <a:ext cx="2377364" cy="954838"/>
      </dsp:txXfrm>
    </dsp:sp>
    <dsp:sp modelId="{68CE3E34-7B46-4673-956E-940D1B0DF824}">
      <dsp:nvSpPr>
        <dsp:cNvPr id="0" name=""/>
        <dsp:cNvSpPr/>
      </dsp:nvSpPr>
      <dsp:spPr>
        <a:xfrm>
          <a:off x="4063066" y="359181"/>
          <a:ext cx="5936374" cy="954838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00" tIns="7620" rIns="18000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kern="1200" dirty="0"/>
            <a:t>Informationsveranstaltungen, Erstberatungen</a:t>
          </a:r>
        </a:p>
      </dsp:txBody>
      <dsp:txXfrm>
        <a:off x="4063066" y="359181"/>
        <a:ext cx="5936374" cy="954838"/>
      </dsp:txXfrm>
    </dsp:sp>
    <dsp:sp modelId="{1AD6283C-908A-4530-85E0-450E692E2741}">
      <dsp:nvSpPr>
        <dsp:cNvPr id="0" name=""/>
        <dsp:cNvSpPr/>
      </dsp:nvSpPr>
      <dsp:spPr>
        <a:xfrm>
          <a:off x="1210228" y="1495221"/>
          <a:ext cx="2377364" cy="1551549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800" kern="1200" dirty="0"/>
            <a:t>Weiterbildung</a:t>
          </a:r>
        </a:p>
      </dsp:txBody>
      <dsp:txXfrm>
        <a:off x="1210228" y="1495221"/>
        <a:ext cx="2377364" cy="1551549"/>
      </dsp:txXfrm>
    </dsp:sp>
    <dsp:sp modelId="{2A0E79FA-59F6-4EB5-9BD6-659A5F1C430C}">
      <dsp:nvSpPr>
        <dsp:cNvPr id="0" name=""/>
        <dsp:cNvSpPr/>
      </dsp:nvSpPr>
      <dsp:spPr>
        <a:xfrm>
          <a:off x="4063066" y="1495221"/>
          <a:ext cx="5936374" cy="1551549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00" tIns="7620" rIns="18000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200" kern="1200" dirty="0"/>
            <a:t>Workshops, Schulungen, Fallstudien</a:t>
          </a:r>
        </a:p>
      </dsp:txBody>
      <dsp:txXfrm>
        <a:off x="4063066" y="1495221"/>
        <a:ext cx="5936374" cy="1551549"/>
      </dsp:txXfrm>
    </dsp:sp>
    <dsp:sp modelId="{D8A24420-7191-492A-B005-96F9B10C8BF5}">
      <dsp:nvSpPr>
        <dsp:cNvPr id="0" name=""/>
        <dsp:cNvSpPr/>
      </dsp:nvSpPr>
      <dsp:spPr>
        <a:xfrm>
          <a:off x="1210228" y="3227972"/>
          <a:ext cx="2377364" cy="1813595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800" kern="1200" dirty="0"/>
            <a:t>Digitale Innovation</a:t>
          </a:r>
        </a:p>
      </dsp:txBody>
      <dsp:txXfrm>
        <a:off x="1210228" y="3227972"/>
        <a:ext cx="2377364" cy="1813595"/>
      </dsp:txXfrm>
    </dsp:sp>
    <dsp:sp modelId="{27B2057B-4471-499F-8057-8AE18256D0B2}">
      <dsp:nvSpPr>
        <dsp:cNvPr id="0" name=""/>
        <dsp:cNvSpPr/>
      </dsp:nvSpPr>
      <dsp:spPr>
        <a:xfrm>
          <a:off x="4063066" y="3227972"/>
          <a:ext cx="5936374" cy="1813595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00" tIns="7620" rIns="18000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de-AT" sz="1200" kern="1200" dirty="0"/>
            <a:t>Technologietransfer, Zugang zu Infrastruktur, Experimente, Tests, Prototyping, Geschäftsmodellentwicklung, Vernetzung von KMU und Forschungseinrichtungen, Begleitung bei der Entwicklung von Innovationen, Projektentwicklung</a:t>
          </a:r>
        </a:p>
      </dsp:txBody>
      <dsp:txXfrm>
        <a:off x="4063066" y="3227972"/>
        <a:ext cx="5936374" cy="18135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B2B5F971-8D29-8E48-8068-CCF59B6E3D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805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5137697-3ABA-384C-9EC0-C33B7446028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6" y="0"/>
            <a:ext cx="2945659" cy="49805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B2468A6F-9FD7-214E-9332-19708D195F33}" type="datetimeFigureOut">
              <a:rPr lang="de-DE" smtClean="0"/>
              <a:t>29.09.21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2E5D648-606D-6140-984A-184B13FD8AC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" y="9428586"/>
            <a:ext cx="2945659" cy="49805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37717C4-08E1-074C-99E9-D27F3D758B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6" y="9428586"/>
            <a:ext cx="2945659" cy="49805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B10A50BB-A082-8B4E-A344-F6C4E28AE6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4774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3D45C0C2-5DBC-40FB-87A1-1EE54C99EA40}" type="datetimeFigureOut">
              <a:rPr lang="de-AT" smtClean="0"/>
              <a:t>29.09.21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619125"/>
            <a:ext cx="6615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3" y="9428584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6" y="9428584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73CA7936-19BD-481E-A996-E3AC2DD62C4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50660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35" algn="l" defTabSz="9144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69" algn="l" defTabSz="9144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705" algn="l" defTabSz="9144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940" algn="l" defTabSz="9144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175" algn="l" defTabSz="9144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409" algn="l" defTabSz="9144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644" algn="l" defTabSz="9144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880" algn="l" defTabSz="9144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84138" y="619125"/>
            <a:ext cx="6615112" cy="37242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CA7936-19BD-481E-A996-E3AC2DD62C49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1202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dirty="0"/>
              <a:t>Multiplikator = WKK ist auch mit dabei beim DIH Süd (keine finanziellen Mittel); </a:t>
            </a:r>
            <a:r>
              <a:rPr lang="de-AT" sz="1800" b="1" dirty="0">
                <a:effectLst/>
                <a:latin typeface="Times New Roman" panose="02020603050405020304" pitchFamily="18" charset="0"/>
              </a:rPr>
              <a:t>Mag. Jutta Steinkellner von der WKK ist verantwortlich </a:t>
            </a:r>
            <a:endParaRPr lang="de-AT" sz="1800" dirty="0">
              <a:effectLst/>
              <a:latin typeface="Calibri" panose="020F0502020204030204" pitchFamily="34" charset="0"/>
            </a:endParaRP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CA7936-19BD-481E-A996-E3AC2DD62C49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14965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84138" y="619125"/>
            <a:ext cx="6615112" cy="37242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CA7936-19BD-481E-A996-E3AC2DD62C49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51405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Titelfolie - Titel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Bildplatzhalter 27">
            <a:extLst>
              <a:ext uri="{FF2B5EF4-FFF2-40B4-BE49-F238E27FC236}">
                <a16:creationId xmlns:a16="http://schemas.microsoft.com/office/drawing/2014/main" id="{882662DD-8F43-4A4F-A44C-6D9C447ECE6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576699" cy="7781925"/>
          </a:xfrm>
          <a:custGeom>
            <a:avLst/>
            <a:gdLst>
              <a:gd name="connsiteX0" fmla="*/ 0 w 9576699"/>
              <a:gd name="connsiteY0" fmla="*/ 0 h 7781925"/>
              <a:gd name="connsiteX1" fmla="*/ 6390587 w 9576699"/>
              <a:gd name="connsiteY1" fmla="*/ 0 h 7781925"/>
              <a:gd name="connsiteX2" fmla="*/ 7488849 w 9576699"/>
              <a:gd name="connsiteY2" fmla="*/ 0 h 7781925"/>
              <a:gd name="connsiteX3" fmla="*/ 9576699 w 9576699"/>
              <a:gd name="connsiteY3" fmla="*/ 0 h 7781925"/>
              <a:gd name="connsiteX4" fmla="*/ 8514662 w 9576699"/>
              <a:gd name="connsiteY4" fmla="*/ 7781925 h 7781925"/>
              <a:gd name="connsiteX5" fmla="*/ 7488849 w 9576699"/>
              <a:gd name="connsiteY5" fmla="*/ 7781925 h 7781925"/>
              <a:gd name="connsiteX6" fmla="*/ 5328549 w 9576699"/>
              <a:gd name="connsiteY6" fmla="*/ 7781925 h 7781925"/>
              <a:gd name="connsiteX7" fmla="*/ 0 w 9576699"/>
              <a:gd name="connsiteY7" fmla="*/ 7781925 h 7781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576699" h="7781925">
                <a:moveTo>
                  <a:pt x="0" y="0"/>
                </a:moveTo>
                <a:lnTo>
                  <a:pt x="6390587" y="0"/>
                </a:lnTo>
                <a:lnTo>
                  <a:pt x="7488849" y="0"/>
                </a:lnTo>
                <a:lnTo>
                  <a:pt x="9576699" y="0"/>
                </a:lnTo>
                <a:lnTo>
                  <a:pt x="8514662" y="7781925"/>
                </a:lnTo>
                <a:lnTo>
                  <a:pt x="7488849" y="7781925"/>
                </a:lnTo>
                <a:lnTo>
                  <a:pt x="5328549" y="7781925"/>
                </a:lnTo>
                <a:lnTo>
                  <a:pt x="0" y="7781925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 algn="l">
              <a:buFont typeface="Arial" panose="020B0604020202020204" pitchFamily="34" charset="0"/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3918FBD1-3470-8D42-933A-3B69B67828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63" t="1310" b="69043"/>
          <a:stretch/>
        </p:blipFill>
        <p:spPr>
          <a:xfrm>
            <a:off x="17183595" y="5898436"/>
            <a:ext cx="5999246" cy="216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292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92169" y="915036"/>
            <a:ext cx="10728546" cy="708311"/>
          </a:xfrm>
        </p:spPr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6" name="Textplatzhalter 2"/>
          <p:cNvSpPr>
            <a:spLocks noGrp="1"/>
          </p:cNvSpPr>
          <p:nvPr>
            <p:ph idx="1" hasCustomPrompt="1"/>
          </p:nvPr>
        </p:nvSpPr>
        <p:spPr>
          <a:xfrm>
            <a:off x="691279" y="1873663"/>
            <a:ext cx="12744826" cy="499655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480097" indent="-480097">
              <a:buClr>
                <a:srgbClr val="C00000"/>
              </a:buClr>
              <a:buFont typeface="Wingdings" panose="05000000000000000000" pitchFamily="2" charset="2"/>
              <a:buChar char="§"/>
              <a:defRPr>
                <a:latin typeface="+mn-lt"/>
              </a:defRPr>
            </a:lvl1pPr>
            <a:lvl2pPr marL="973054" indent="-492957">
              <a:buClr>
                <a:srgbClr val="C00000"/>
              </a:buClr>
              <a:buFont typeface="Wingdings" panose="05000000000000000000" pitchFamily="2" charset="2"/>
              <a:buChar char="§"/>
              <a:defRPr>
                <a:latin typeface="+mn-lt"/>
              </a:defRPr>
            </a:lvl2pPr>
            <a:lvl3pPr marL="1333126" indent="-360072">
              <a:buClr>
                <a:srgbClr val="C00000"/>
              </a:buClr>
              <a:buFont typeface="Wingdings" panose="05000000000000000000" pitchFamily="2" charset="2"/>
              <a:buChar char="§"/>
              <a:defRPr>
                <a:latin typeface="+mn-lt"/>
              </a:defRPr>
            </a:lvl3pPr>
            <a:lvl4pPr marL="1573175" indent="-240049">
              <a:buClr>
                <a:srgbClr val="C00000"/>
              </a:buClr>
              <a:buFont typeface="Wingdings" panose="05000000000000000000" pitchFamily="2" charset="2"/>
              <a:buChar char="§"/>
              <a:defRPr>
                <a:latin typeface="+mn-lt"/>
              </a:defRPr>
            </a:lvl4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cxnSp>
        <p:nvCxnSpPr>
          <p:cNvPr id="7" name="Gerade Verbindung 6">
            <a:extLst>
              <a:ext uri="{FF2B5EF4-FFF2-40B4-BE49-F238E27FC236}">
                <a16:creationId xmlns:a16="http://schemas.microsoft.com/office/drawing/2014/main" id="{F182E81B-F425-9148-B7F9-062E82F7A890}"/>
              </a:ext>
            </a:extLst>
          </p:cNvPr>
          <p:cNvCxnSpPr>
            <a:cxnSpLocks/>
          </p:cNvCxnSpPr>
          <p:nvPr userDrawn="1"/>
        </p:nvCxnSpPr>
        <p:spPr>
          <a:xfrm>
            <a:off x="791919" y="1688758"/>
            <a:ext cx="12615611" cy="0"/>
          </a:xfrm>
          <a:prstGeom prst="line">
            <a:avLst/>
          </a:prstGeom>
          <a:ln w="15875">
            <a:solidFill>
              <a:schemeClr val="bg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9" y="243464"/>
            <a:ext cx="1580869" cy="671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902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1_Titel, Extra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2"/>
          <p:cNvSpPr>
            <a:spLocks noGrp="1"/>
          </p:cNvSpPr>
          <p:nvPr>
            <p:ph type="body" idx="13"/>
          </p:nvPr>
        </p:nvSpPr>
        <p:spPr>
          <a:xfrm>
            <a:off x="1008062" y="1706025"/>
            <a:ext cx="12312653" cy="937198"/>
          </a:xfrm>
        </p:spPr>
        <p:txBody>
          <a:bodyPr anchor="b">
            <a:normAutofit/>
          </a:bodyPr>
          <a:lstStyle>
            <a:lvl1pPr marL="0" indent="0">
              <a:buNone/>
              <a:defRPr sz="2200" b="1">
                <a:latin typeface="+mn-lt"/>
              </a:defRPr>
            </a:lvl1pPr>
            <a:lvl2pPr marL="617268" indent="0">
              <a:buNone/>
              <a:defRPr sz="2700" b="1"/>
            </a:lvl2pPr>
            <a:lvl3pPr marL="1234533" indent="0">
              <a:buNone/>
              <a:defRPr sz="2400" b="1"/>
            </a:lvl3pPr>
            <a:lvl4pPr marL="1851801" indent="0">
              <a:buNone/>
              <a:defRPr sz="2200" b="1"/>
            </a:lvl4pPr>
            <a:lvl5pPr marL="2469068" indent="0">
              <a:buNone/>
              <a:defRPr sz="2200" b="1"/>
            </a:lvl5pPr>
            <a:lvl6pPr marL="3086337" indent="0">
              <a:buNone/>
              <a:defRPr sz="2200" b="1"/>
            </a:lvl6pPr>
            <a:lvl7pPr marL="3703603" indent="0">
              <a:buNone/>
              <a:defRPr sz="2200" b="1"/>
            </a:lvl7pPr>
            <a:lvl8pPr marL="4320870" indent="0">
              <a:buNone/>
              <a:defRPr sz="2200" b="1"/>
            </a:lvl8pPr>
            <a:lvl9pPr marL="4938138" indent="0">
              <a:buNone/>
              <a:defRPr sz="2200" b="1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1008062" y="2859255"/>
            <a:ext cx="12312651" cy="4416257"/>
          </a:xfrm>
        </p:spPr>
        <p:txBody>
          <a:bodyPr vert="horz" lIns="0" tIns="0" rIns="0" bIns="0" rtlCol="0">
            <a:normAutofit/>
          </a:bodyPr>
          <a:lstStyle>
            <a:lvl1pPr>
              <a:defRPr lang="de-DE" dirty="0" smtClean="0">
                <a:latin typeface="+mn-lt"/>
              </a:defRPr>
            </a:lvl1pPr>
            <a:lvl2pPr>
              <a:defRPr lang="de-DE" dirty="0" smtClean="0">
                <a:latin typeface="+mn-lt"/>
              </a:defRPr>
            </a:lvl2pPr>
            <a:lvl3pPr>
              <a:defRPr lang="de-DE" dirty="0" smtClean="0">
                <a:latin typeface="+mn-lt"/>
              </a:defRPr>
            </a:lvl3pPr>
            <a:lvl4pPr>
              <a:defRPr lang="de-DE" dirty="0">
                <a:latin typeface="+mn-lt"/>
              </a:defRPr>
            </a:lvl4pPr>
          </a:lstStyle>
          <a:p>
            <a:pPr lvl="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e-DE" dirty="0"/>
              <a:t>Textmasterformat bearbeiten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e-DE" dirty="0"/>
              <a:t>Zweite Ebene</a:t>
            </a:r>
          </a:p>
          <a:p>
            <a:pPr lvl="2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e-DE" dirty="0"/>
              <a:t>Dritte Ebene</a:t>
            </a:r>
          </a:p>
          <a:p>
            <a:pPr lvl="3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e-DE" dirty="0"/>
              <a:t>Vierte Ebene</a:t>
            </a:r>
          </a:p>
        </p:txBody>
      </p: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B25F80D2-7AB5-4043-B56A-BCC271984FD6}"/>
              </a:ext>
            </a:extLst>
          </p:cNvPr>
          <p:cNvCxnSpPr>
            <a:cxnSpLocks/>
          </p:cNvCxnSpPr>
          <p:nvPr userDrawn="1"/>
        </p:nvCxnSpPr>
        <p:spPr>
          <a:xfrm>
            <a:off x="1008063" y="1706025"/>
            <a:ext cx="12312652" cy="0"/>
          </a:xfrm>
          <a:prstGeom prst="line">
            <a:avLst/>
          </a:prstGeom>
          <a:ln w="15875">
            <a:solidFill>
              <a:schemeClr val="bg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itel 1"/>
          <p:cNvSpPr>
            <a:spLocks noGrp="1"/>
          </p:cNvSpPr>
          <p:nvPr>
            <p:ph type="title"/>
          </p:nvPr>
        </p:nvSpPr>
        <p:spPr>
          <a:xfrm>
            <a:off x="2592169" y="915036"/>
            <a:ext cx="10728546" cy="708311"/>
          </a:xfrm>
        </p:spPr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9" y="243464"/>
            <a:ext cx="1580869" cy="671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1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46019-57A0-4C94-860F-AD3BC6ED659B}" type="datetimeFigureOut">
              <a:rPr lang="de-AT" smtClean="0"/>
              <a:t>29.09.21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77213-6296-4308-A522-DC594546B83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56134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92169" y="915036"/>
            <a:ext cx="10728546" cy="708311"/>
          </a:xfrm>
        </p:spPr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6" name="Textplatzhalter 2"/>
          <p:cNvSpPr>
            <a:spLocks noGrp="1"/>
          </p:cNvSpPr>
          <p:nvPr>
            <p:ph idx="1" hasCustomPrompt="1"/>
          </p:nvPr>
        </p:nvSpPr>
        <p:spPr>
          <a:xfrm>
            <a:off x="691279" y="1873663"/>
            <a:ext cx="12744826" cy="499655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480097" indent="-480097">
              <a:buClr>
                <a:srgbClr val="C00000"/>
              </a:buClr>
              <a:buFont typeface="Wingdings" panose="05000000000000000000" pitchFamily="2" charset="2"/>
              <a:buChar char="§"/>
              <a:defRPr>
                <a:latin typeface="+mn-lt"/>
              </a:defRPr>
            </a:lvl1pPr>
            <a:lvl2pPr marL="973054" indent="-492957">
              <a:buClr>
                <a:srgbClr val="C00000"/>
              </a:buClr>
              <a:buFont typeface="Wingdings" panose="05000000000000000000" pitchFamily="2" charset="2"/>
              <a:buChar char="§"/>
              <a:defRPr>
                <a:latin typeface="+mn-lt"/>
              </a:defRPr>
            </a:lvl2pPr>
            <a:lvl3pPr marL="1333126" indent="-360072">
              <a:buClr>
                <a:srgbClr val="C00000"/>
              </a:buClr>
              <a:buFont typeface="Wingdings" panose="05000000000000000000" pitchFamily="2" charset="2"/>
              <a:buChar char="§"/>
              <a:defRPr>
                <a:latin typeface="+mn-lt"/>
              </a:defRPr>
            </a:lvl3pPr>
            <a:lvl4pPr marL="1573175" indent="-240049">
              <a:buClr>
                <a:srgbClr val="C00000"/>
              </a:buClr>
              <a:buFont typeface="Wingdings" panose="05000000000000000000" pitchFamily="2" charset="2"/>
              <a:buChar char="§"/>
              <a:defRPr>
                <a:latin typeface="+mn-lt"/>
              </a:defRPr>
            </a:lvl4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cxnSp>
        <p:nvCxnSpPr>
          <p:cNvPr id="7" name="Gerade Verbindung 6">
            <a:extLst>
              <a:ext uri="{FF2B5EF4-FFF2-40B4-BE49-F238E27FC236}">
                <a16:creationId xmlns:a16="http://schemas.microsoft.com/office/drawing/2014/main" id="{F182E81B-F425-9148-B7F9-062E82F7A890}"/>
              </a:ext>
            </a:extLst>
          </p:cNvPr>
          <p:cNvCxnSpPr>
            <a:cxnSpLocks/>
          </p:cNvCxnSpPr>
          <p:nvPr userDrawn="1"/>
        </p:nvCxnSpPr>
        <p:spPr>
          <a:xfrm>
            <a:off x="791919" y="1688758"/>
            <a:ext cx="12615611" cy="0"/>
          </a:xfrm>
          <a:prstGeom prst="line">
            <a:avLst/>
          </a:prstGeom>
          <a:ln w="15875">
            <a:solidFill>
              <a:schemeClr val="bg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9" y="243464"/>
            <a:ext cx="1580869" cy="671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307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Titelfolie - Titel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Bildplatzhalter 27">
            <a:extLst>
              <a:ext uri="{FF2B5EF4-FFF2-40B4-BE49-F238E27FC236}">
                <a16:creationId xmlns:a16="http://schemas.microsoft.com/office/drawing/2014/main" id="{882662DD-8F43-4A4F-A44C-6D9C447ECE6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576699" cy="7781925"/>
          </a:xfrm>
          <a:custGeom>
            <a:avLst/>
            <a:gdLst>
              <a:gd name="connsiteX0" fmla="*/ 0 w 9576699"/>
              <a:gd name="connsiteY0" fmla="*/ 0 h 7781925"/>
              <a:gd name="connsiteX1" fmla="*/ 6390587 w 9576699"/>
              <a:gd name="connsiteY1" fmla="*/ 0 h 7781925"/>
              <a:gd name="connsiteX2" fmla="*/ 7488849 w 9576699"/>
              <a:gd name="connsiteY2" fmla="*/ 0 h 7781925"/>
              <a:gd name="connsiteX3" fmla="*/ 9576699 w 9576699"/>
              <a:gd name="connsiteY3" fmla="*/ 0 h 7781925"/>
              <a:gd name="connsiteX4" fmla="*/ 8514662 w 9576699"/>
              <a:gd name="connsiteY4" fmla="*/ 7781925 h 7781925"/>
              <a:gd name="connsiteX5" fmla="*/ 7488849 w 9576699"/>
              <a:gd name="connsiteY5" fmla="*/ 7781925 h 7781925"/>
              <a:gd name="connsiteX6" fmla="*/ 5328549 w 9576699"/>
              <a:gd name="connsiteY6" fmla="*/ 7781925 h 7781925"/>
              <a:gd name="connsiteX7" fmla="*/ 0 w 9576699"/>
              <a:gd name="connsiteY7" fmla="*/ 7781925 h 7781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576699" h="7781925">
                <a:moveTo>
                  <a:pt x="0" y="0"/>
                </a:moveTo>
                <a:lnTo>
                  <a:pt x="6390587" y="0"/>
                </a:lnTo>
                <a:lnTo>
                  <a:pt x="7488849" y="0"/>
                </a:lnTo>
                <a:lnTo>
                  <a:pt x="9576699" y="0"/>
                </a:lnTo>
                <a:lnTo>
                  <a:pt x="8514662" y="7781925"/>
                </a:lnTo>
                <a:lnTo>
                  <a:pt x="7488849" y="7781925"/>
                </a:lnTo>
                <a:lnTo>
                  <a:pt x="5328549" y="7781925"/>
                </a:lnTo>
                <a:lnTo>
                  <a:pt x="0" y="7781925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 algn="l">
              <a:buFont typeface="Arial" panose="020B0604020202020204" pitchFamily="34" charset="0"/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3918FBD1-3470-8D42-933A-3B69B67828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63" t="1310" b="69043"/>
          <a:stretch/>
        </p:blipFill>
        <p:spPr>
          <a:xfrm>
            <a:off x="17183595" y="5898436"/>
            <a:ext cx="5999246" cy="216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901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92169" y="915036"/>
            <a:ext cx="10728546" cy="708311"/>
          </a:xfrm>
        </p:spPr>
        <p:txBody>
          <a:bodyPr/>
          <a:lstStyle>
            <a:lvl1pPr algn="r">
              <a:defRPr/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6" name="Textplatzhalter 2"/>
          <p:cNvSpPr>
            <a:spLocks noGrp="1"/>
          </p:cNvSpPr>
          <p:nvPr>
            <p:ph idx="1" hasCustomPrompt="1"/>
          </p:nvPr>
        </p:nvSpPr>
        <p:spPr>
          <a:xfrm>
            <a:off x="691279" y="1873663"/>
            <a:ext cx="12744826" cy="499655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480097" indent="-480097">
              <a:buClr>
                <a:srgbClr val="C00000"/>
              </a:buClr>
              <a:buFont typeface="Wingdings" panose="05000000000000000000" pitchFamily="2" charset="2"/>
              <a:buChar char="§"/>
              <a:defRPr>
                <a:latin typeface="+mn-lt"/>
              </a:defRPr>
            </a:lvl1pPr>
            <a:lvl2pPr marL="973054" indent="-492957">
              <a:buClr>
                <a:srgbClr val="C00000"/>
              </a:buClr>
              <a:buFont typeface="Wingdings" panose="05000000000000000000" pitchFamily="2" charset="2"/>
              <a:buChar char="§"/>
              <a:defRPr>
                <a:latin typeface="+mn-lt"/>
              </a:defRPr>
            </a:lvl2pPr>
            <a:lvl3pPr marL="1333126" indent="-360072">
              <a:buClr>
                <a:srgbClr val="C00000"/>
              </a:buClr>
              <a:buFont typeface="Wingdings" panose="05000000000000000000" pitchFamily="2" charset="2"/>
              <a:buChar char="§"/>
              <a:defRPr>
                <a:latin typeface="+mn-lt"/>
              </a:defRPr>
            </a:lvl3pPr>
            <a:lvl4pPr marL="1573175" indent="-240049">
              <a:buClr>
                <a:srgbClr val="C00000"/>
              </a:buClr>
              <a:buFont typeface="Wingdings" panose="05000000000000000000" pitchFamily="2" charset="2"/>
              <a:buChar char="§"/>
              <a:defRPr>
                <a:latin typeface="+mn-lt"/>
              </a:defRPr>
            </a:lvl4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cxnSp>
        <p:nvCxnSpPr>
          <p:cNvPr id="7" name="Gerade Verbindung 6">
            <a:extLst>
              <a:ext uri="{FF2B5EF4-FFF2-40B4-BE49-F238E27FC236}">
                <a16:creationId xmlns:a16="http://schemas.microsoft.com/office/drawing/2014/main" id="{F182E81B-F425-9148-B7F9-062E82F7A890}"/>
              </a:ext>
            </a:extLst>
          </p:cNvPr>
          <p:cNvCxnSpPr>
            <a:cxnSpLocks/>
          </p:cNvCxnSpPr>
          <p:nvPr userDrawn="1"/>
        </p:nvCxnSpPr>
        <p:spPr>
          <a:xfrm>
            <a:off x="791919" y="1688758"/>
            <a:ext cx="12615611" cy="0"/>
          </a:xfrm>
          <a:prstGeom prst="line">
            <a:avLst/>
          </a:prstGeom>
          <a:ln w="15875">
            <a:solidFill>
              <a:schemeClr val="bg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Grafik 34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30" y="216980"/>
            <a:ext cx="1584220" cy="721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277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1_Titel, Extra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2"/>
          <p:cNvSpPr>
            <a:spLocks noGrp="1"/>
          </p:cNvSpPr>
          <p:nvPr>
            <p:ph type="body" idx="13"/>
          </p:nvPr>
        </p:nvSpPr>
        <p:spPr>
          <a:xfrm>
            <a:off x="1008062" y="1706025"/>
            <a:ext cx="12312653" cy="937198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617268" indent="0">
              <a:buNone/>
              <a:defRPr sz="2700" b="1"/>
            </a:lvl2pPr>
            <a:lvl3pPr marL="1234533" indent="0">
              <a:buNone/>
              <a:defRPr sz="2400" b="1"/>
            </a:lvl3pPr>
            <a:lvl4pPr marL="1851801" indent="0">
              <a:buNone/>
              <a:defRPr sz="2200" b="1"/>
            </a:lvl4pPr>
            <a:lvl5pPr marL="2469068" indent="0">
              <a:buNone/>
              <a:defRPr sz="2200" b="1"/>
            </a:lvl5pPr>
            <a:lvl6pPr marL="3086337" indent="0">
              <a:buNone/>
              <a:defRPr sz="2200" b="1"/>
            </a:lvl6pPr>
            <a:lvl7pPr marL="3703603" indent="0">
              <a:buNone/>
              <a:defRPr sz="2200" b="1"/>
            </a:lvl7pPr>
            <a:lvl8pPr marL="4320870" indent="0">
              <a:buNone/>
              <a:defRPr sz="2200" b="1"/>
            </a:lvl8pPr>
            <a:lvl9pPr marL="4938138" indent="0">
              <a:buNone/>
              <a:defRPr sz="2200" b="1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1008062" y="2859255"/>
            <a:ext cx="12312651" cy="4416257"/>
          </a:xfrm>
        </p:spPr>
        <p:txBody>
          <a:bodyPr vert="horz" lIns="0" tIns="0" rIns="0" bIns="0" rtlCol="0">
            <a:normAutofit/>
          </a:bodyPr>
          <a:lstStyle>
            <a:lvl1pPr>
              <a:defRPr lang="de-DE" dirty="0" smtClean="0">
                <a:latin typeface="+mn-lt"/>
              </a:defRPr>
            </a:lvl1pPr>
            <a:lvl2pPr>
              <a:defRPr lang="de-DE" dirty="0" smtClean="0">
                <a:latin typeface="+mn-lt"/>
              </a:defRPr>
            </a:lvl2pPr>
            <a:lvl3pPr>
              <a:defRPr lang="de-DE" dirty="0" smtClean="0">
                <a:latin typeface="+mn-lt"/>
              </a:defRPr>
            </a:lvl3pPr>
            <a:lvl4pPr>
              <a:defRPr lang="de-DE" dirty="0">
                <a:latin typeface="+mn-lt"/>
              </a:defRPr>
            </a:lvl4pPr>
          </a:lstStyle>
          <a:p>
            <a:pPr lvl="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e-DE" dirty="0"/>
              <a:t>Textmasterformat bearbeiten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e-DE" dirty="0"/>
              <a:t>Zweite Ebene</a:t>
            </a:r>
          </a:p>
          <a:p>
            <a:pPr lvl="2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e-DE" dirty="0"/>
              <a:t>Dritte Ebene</a:t>
            </a:r>
          </a:p>
          <a:p>
            <a:pPr lvl="3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e-DE" dirty="0"/>
              <a:t>Vierte Ebene</a:t>
            </a:r>
          </a:p>
        </p:txBody>
      </p: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B25F80D2-7AB5-4043-B56A-BCC271984FD6}"/>
              </a:ext>
            </a:extLst>
          </p:cNvPr>
          <p:cNvCxnSpPr>
            <a:cxnSpLocks/>
          </p:cNvCxnSpPr>
          <p:nvPr userDrawn="1"/>
        </p:nvCxnSpPr>
        <p:spPr>
          <a:xfrm>
            <a:off x="1008063" y="1706025"/>
            <a:ext cx="12312652" cy="0"/>
          </a:xfrm>
          <a:prstGeom prst="line">
            <a:avLst/>
          </a:prstGeom>
          <a:ln w="15875">
            <a:solidFill>
              <a:schemeClr val="bg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itel 1"/>
          <p:cNvSpPr>
            <a:spLocks noGrp="1"/>
          </p:cNvSpPr>
          <p:nvPr>
            <p:ph type="title"/>
          </p:nvPr>
        </p:nvSpPr>
        <p:spPr>
          <a:xfrm>
            <a:off x="2592169" y="915036"/>
            <a:ext cx="10728546" cy="708311"/>
          </a:xfrm>
        </p:spPr>
        <p:txBody>
          <a:bodyPr/>
          <a:lstStyle>
            <a:lvl1pPr algn="r">
              <a:defRPr/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pic>
        <p:nvPicPr>
          <p:cNvPr id="29" name="Grafik 28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30" y="216980"/>
            <a:ext cx="1584220" cy="721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22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emf"/><Relationship Id="rId5" Type="http://schemas.openxmlformats.org/officeDocument/2006/relationships/image" Target="../media/image1.emf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008064" y="1226592"/>
            <a:ext cx="12312651" cy="1055513"/>
          </a:xfrm>
          <a:prstGeom prst="rect">
            <a:avLst/>
          </a:prstGeom>
        </p:spPr>
        <p:txBody>
          <a:bodyPr vert="horz" lIns="0" tIns="0" rIns="0" bIns="48604" rtlCol="0" anchor="b" anchorCtr="0">
            <a:noAutofit/>
          </a:bodyPr>
          <a:lstStyle/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08064" y="2522710"/>
            <a:ext cx="12312651" cy="475272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" y="1487977"/>
            <a:ext cx="691277" cy="360261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882D1A77-C809-4D0D-9BEE-B2D6A0E2701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4B081AD4-B2F5-454B-9242-75B3ED5AD9D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" y="290462"/>
            <a:ext cx="0" cy="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E1BA560-6177-6B43-8A65-925481D25DE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231" y="146442"/>
            <a:ext cx="13932000" cy="93262"/>
          </a:xfrm>
          <a:prstGeom prst="rect">
            <a:avLst/>
          </a:prstGeom>
        </p:spPr>
      </p:pic>
      <p:cxnSp>
        <p:nvCxnSpPr>
          <p:cNvPr id="9" name="Gerade Verbindung 8">
            <a:extLst>
              <a:ext uri="{FF2B5EF4-FFF2-40B4-BE49-F238E27FC236}">
                <a16:creationId xmlns:a16="http://schemas.microsoft.com/office/drawing/2014/main" id="{C1BBEB8F-3CE5-184A-9094-F3A7DCA75C7F}"/>
              </a:ext>
            </a:extLst>
          </p:cNvPr>
          <p:cNvCxnSpPr>
            <a:cxnSpLocks/>
          </p:cNvCxnSpPr>
          <p:nvPr userDrawn="1"/>
        </p:nvCxnSpPr>
        <p:spPr>
          <a:xfrm>
            <a:off x="1008063" y="2282105"/>
            <a:ext cx="12312652" cy="0"/>
          </a:xfrm>
          <a:prstGeom prst="line">
            <a:avLst/>
          </a:prstGeom>
          <a:ln w="15875">
            <a:solidFill>
              <a:schemeClr val="bg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3535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50" r:id="rId2"/>
    <p:sldLayoutId id="2147483751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r" defTabSz="1234533" rtl="0" eaLnBrk="1" latinLnBrk="0" hangingPunct="1">
        <a:lnSpc>
          <a:spcPct val="90000"/>
        </a:lnSpc>
        <a:spcBef>
          <a:spcPct val="0"/>
        </a:spcBef>
        <a:buNone/>
        <a:defRPr sz="3600" b="1" i="1" kern="1200">
          <a:solidFill>
            <a:schemeClr val="tx1"/>
          </a:solidFill>
          <a:latin typeface="Trebuchet MS" panose="020B070302020209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480097" indent="-480097" algn="l" defTabSz="1234533" rtl="0" eaLnBrk="1" latinLnBrk="0" hangingPunct="1">
        <a:lnSpc>
          <a:spcPct val="120000"/>
        </a:lnSpc>
        <a:spcBef>
          <a:spcPts val="1200"/>
        </a:spcBef>
        <a:spcAft>
          <a:spcPts val="0"/>
        </a:spcAft>
        <a:buSzPct val="84000"/>
        <a:buFontTx/>
        <a:buBlip>
          <a:blip r:embed="rId7"/>
        </a:buBlip>
        <a:defRPr sz="2800" b="0" i="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1pPr>
      <a:lvl2pPr marL="973054" indent="-492957" algn="l" defTabSz="1234533" rtl="0" eaLnBrk="1" latinLnBrk="0" hangingPunct="1">
        <a:lnSpc>
          <a:spcPct val="120000"/>
        </a:lnSpc>
        <a:spcBef>
          <a:spcPts val="601"/>
        </a:spcBef>
        <a:spcAft>
          <a:spcPts val="0"/>
        </a:spcAft>
        <a:buSzPct val="84000"/>
        <a:buFontTx/>
        <a:buBlip>
          <a:blip r:embed="rId7"/>
        </a:buBlip>
        <a:defRPr sz="2400" b="0" i="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2pPr>
      <a:lvl3pPr marL="1333126" indent="-360072" algn="l" defTabSz="1234533" rtl="0" eaLnBrk="1" latinLnBrk="0" hangingPunct="1">
        <a:lnSpc>
          <a:spcPct val="120000"/>
        </a:lnSpc>
        <a:spcBef>
          <a:spcPts val="300"/>
        </a:spcBef>
        <a:spcAft>
          <a:spcPts val="0"/>
        </a:spcAft>
        <a:buSzPct val="84000"/>
        <a:buFontTx/>
        <a:buBlip>
          <a:blip r:embed="rId7"/>
        </a:buBlip>
        <a:defRPr sz="2000" b="0" i="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3pPr>
      <a:lvl4pPr marL="1573175" indent="-240049" algn="l" defTabSz="1234533" rtl="0" eaLnBrk="1" latinLnBrk="0" hangingPunct="1">
        <a:lnSpc>
          <a:spcPct val="120000"/>
        </a:lnSpc>
        <a:spcBef>
          <a:spcPts val="300"/>
        </a:spcBef>
        <a:spcAft>
          <a:spcPts val="0"/>
        </a:spcAft>
        <a:buSzPct val="84000"/>
        <a:buFontTx/>
        <a:buBlip>
          <a:blip r:embed="rId7"/>
        </a:buBlip>
        <a:defRPr sz="1600" b="0" i="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4pPr>
      <a:lvl5pPr marL="1933247" indent="-240049" algn="l" defTabSz="1234533" rtl="0" eaLnBrk="1" latinLnBrk="0" hangingPunct="1">
        <a:lnSpc>
          <a:spcPct val="120000"/>
        </a:lnSpc>
        <a:spcBef>
          <a:spcPts val="150"/>
        </a:spcBef>
        <a:spcAft>
          <a:spcPts val="0"/>
        </a:spcAft>
        <a:buSzPct val="84000"/>
        <a:buFontTx/>
        <a:buBlip>
          <a:blip r:embed="rId8"/>
        </a:buBlip>
        <a:defRPr sz="1500" b="0" i="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5pPr>
      <a:lvl6pPr marL="3394969" indent="-308634" algn="l" defTabSz="123453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12236" indent="-308634" algn="l" defTabSz="123453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629503" indent="-308634" algn="l" defTabSz="123453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246770" indent="-308634" algn="l" defTabSz="123453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345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7268" algn="l" defTabSz="12345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34533" algn="l" defTabSz="12345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51801" algn="l" defTabSz="12345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9068" algn="l" defTabSz="12345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86337" algn="l" defTabSz="12345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703603" algn="l" defTabSz="12345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320870" algn="l" defTabSz="12345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938138" algn="l" defTabSz="12345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583" userDrawn="1">
          <p15:clr>
            <a:srgbClr val="F26B43"/>
          </p15:clr>
        </p15:guide>
        <p15:guide id="2" pos="63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950913" y="414338"/>
            <a:ext cx="11923712" cy="1503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50913" y="2071688"/>
            <a:ext cx="11923712" cy="4937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950913" y="7212013"/>
            <a:ext cx="3109912" cy="414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46019-57A0-4C94-860F-AD3BC6ED659B}" type="datetimeFigureOut">
              <a:rPr lang="de-AT" smtClean="0"/>
              <a:t>29.09.21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579938" y="7212013"/>
            <a:ext cx="4665662" cy="414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764713" y="7212013"/>
            <a:ext cx="3109912" cy="414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77213-6296-4308-A522-DC594546B83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43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7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008064" y="1226592"/>
            <a:ext cx="12312651" cy="1055513"/>
          </a:xfrm>
          <a:prstGeom prst="rect">
            <a:avLst/>
          </a:prstGeom>
        </p:spPr>
        <p:txBody>
          <a:bodyPr vert="horz" lIns="0" tIns="0" rIns="0" bIns="48604" rtlCol="0" anchor="b" anchorCtr="0">
            <a:noAutofit/>
          </a:bodyPr>
          <a:lstStyle/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08064" y="2522710"/>
            <a:ext cx="12312651" cy="475272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" y="1487977"/>
            <a:ext cx="691277" cy="360261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882D1A77-C809-4D0D-9BEE-B2D6A0E27014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4B081AD4-B2F5-454B-9242-75B3ED5AD9D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" y="290462"/>
            <a:ext cx="0" cy="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E1BA560-6177-6B43-8A65-925481D25DE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231" y="146442"/>
            <a:ext cx="13932000" cy="93262"/>
          </a:xfrm>
          <a:prstGeom prst="rect">
            <a:avLst/>
          </a:prstGeom>
        </p:spPr>
      </p:pic>
      <p:cxnSp>
        <p:nvCxnSpPr>
          <p:cNvPr id="9" name="Gerade Verbindung 8">
            <a:extLst>
              <a:ext uri="{FF2B5EF4-FFF2-40B4-BE49-F238E27FC236}">
                <a16:creationId xmlns:a16="http://schemas.microsoft.com/office/drawing/2014/main" id="{C1BBEB8F-3CE5-184A-9094-F3A7DCA75C7F}"/>
              </a:ext>
            </a:extLst>
          </p:cNvPr>
          <p:cNvCxnSpPr>
            <a:cxnSpLocks/>
          </p:cNvCxnSpPr>
          <p:nvPr userDrawn="1"/>
        </p:nvCxnSpPr>
        <p:spPr>
          <a:xfrm>
            <a:off x="1008063" y="2282105"/>
            <a:ext cx="12312652" cy="0"/>
          </a:xfrm>
          <a:prstGeom prst="line">
            <a:avLst/>
          </a:prstGeom>
          <a:ln w="15875">
            <a:solidFill>
              <a:schemeClr val="bg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1354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r" defTabSz="1234533" rtl="0" eaLnBrk="1" latinLnBrk="0" hangingPunct="1">
        <a:lnSpc>
          <a:spcPct val="90000"/>
        </a:lnSpc>
        <a:spcBef>
          <a:spcPct val="0"/>
        </a:spcBef>
        <a:buNone/>
        <a:defRPr sz="3600" b="1" i="1" kern="1200">
          <a:solidFill>
            <a:schemeClr val="tx1"/>
          </a:solidFill>
          <a:latin typeface="Trebuchet MS" panose="020B070302020209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480097" indent="-480097" algn="l" defTabSz="1234533" rtl="0" eaLnBrk="1" latinLnBrk="0" hangingPunct="1">
        <a:lnSpc>
          <a:spcPct val="120000"/>
        </a:lnSpc>
        <a:spcBef>
          <a:spcPts val="1200"/>
        </a:spcBef>
        <a:spcAft>
          <a:spcPts val="0"/>
        </a:spcAft>
        <a:buSzPct val="84000"/>
        <a:buFontTx/>
        <a:buBlip>
          <a:blip r:embed="rId7"/>
        </a:buBlip>
        <a:defRPr sz="2800" b="0" i="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1pPr>
      <a:lvl2pPr marL="973054" indent="-492957" algn="l" defTabSz="1234533" rtl="0" eaLnBrk="1" latinLnBrk="0" hangingPunct="1">
        <a:lnSpc>
          <a:spcPct val="120000"/>
        </a:lnSpc>
        <a:spcBef>
          <a:spcPts val="601"/>
        </a:spcBef>
        <a:spcAft>
          <a:spcPts val="0"/>
        </a:spcAft>
        <a:buSzPct val="84000"/>
        <a:buFontTx/>
        <a:buBlip>
          <a:blip r:embed="rId7"/>
        </a:buBlip>
        <a:defRPr sz="2400" b="0" i="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2pPr>
      <a:lvl3pPr marL="1333126" indent="-360072" algn="l" defTabSz="1234533" rtl="0" eaLnBrk="1" latinLnBrk="0" hangingPunct="1">
        <a:lnSpc>
          <a:spcPct val="120000"/>
        </a:lnSpc>
        <a:spcBef>
          <a:spcPts val="300"/>
        </a:spcBef>
        <a:spcAft>
          <a:spcPts val="0"/>
        </a:spcAft>
        <a:buSzPct val="84000"/>
        <a:buFontTx/>
        <a:buBlip>
          <a:blip r:embed="rId7"/>
        </a:buBlip>
        <a:defRPr sz="2000" b="0" i="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3pPr>
      <a:lvl4pPr marL="1573175" indent="-240049" algn="l" defTabSz="1234533" rtl="0" eaLnBrk="1" latinLnBrk="0" hangingPunct="1">
        <a:lnSpc>
          <a:spcPct val="120000"/>
        </a:lnSpc>
        <a:spcBef>
          <a:spcPts val="300"/>
        </a:spcBef>
        <a:spcAft>
          <a:spcPts val="0"/>
        </a:spcAft>
        <a:buSzPct val="84000"/>
        <a:buFontTx/>
        <a:buBlip>
          <a:blip r:embed="rId7"/>
        </a:buBlip>
        <a:defRPr sz="1600" b="0" i="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4pPr>
      <a:lvl5pPr marL="1933247" indent="-240049" algn="l" defTabSz="1234533" rtl="0" eaLnBrk="1" latinLnBrk="0" hangingPunct="1">
        <a:lnSpc>
          <a:spcPct val="120000"/>
        </a:lnSpc>
        <a:spcBef>
          <a:spcPts val="150"/>
        </a:spcBef>
        <a:spcAft>
          <a:spcPts val="0"/>
        </a:spcAft>
        <a:buSzPct val="84000"/>
        <a:buFontTx/>
        <a:buBlip>
          <a:blip r:embed="rId8"/>
        </a:buBlip>
        <a:defRPr sz="1500" b="0" i="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5pPr>
      <a:lvl6pPr marL="3394969" indent="-308634" algn="l" defTabSz="123453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12236" indent="-308634" algn="l" defTabSz="123453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629503" indent="-308634" algn="l" defTabSz="123453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246770" indent="-308634" algn="l" defTabSz="123453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345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7268" algn="l" defTabSz="12345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34533" algn="l" defTabSz="12345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51801" algn="l" defTabSz="12345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9068" algn="l" defTabSz="12345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86337" algn="l" defTabSz="12345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703603" algn="l" defTabSz="12345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320870" algn="l" defTabSz="12345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938138" algn="l" defTabSz="12345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583">
          <p15:clr>
            <a:srgbClr val="F26B43"/>
          </p15:clr>
        </p15:guide>
        <p15:guide id="2" pos="63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0"/>
            <a:ext cx="10801309" cy="77819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A86C76C7-7D63-614C-A13F-1A791E4312D1}"/>
              </a:ext>
            </a:extLst>
          </p:cNvPr>
          <p:cNvSpPr txBox="1"/>
          <p:nvPr/>
        </p:nvSpPr>
        <p:spPr>
          <a:xfrm>
            <a:off x="501681" y="3066315"/>
            <a:ext cx="7635257" cy="895218"/>
          </a:xfrm>
          <a:prstGeom prst="rect">
            <a:avLst/>
          </a:prstGeom>
          <a:noFill/>
        </p:spPr>
        <p:txBody>
          <a:bodyPr wrap="square" lIns="108000" tIns="108000" rIns="108000" bIns="108000" rtlCol="0" anchor="ctr" anchorCtr="0">
            <a:spAutoFit/>
          </a:bodyPr>
          <a:lstStyle/>
          <a:p>
            <a:r>
              <a:rPr lang="de-DE" sz="4400" b="1" dirty="0">
                <a:solidFill>
                  <a:schemeClr val="bg1"/>
                </a:solidFill>
              </a:rPr>
              <a:t>DIGITAL INNOVATION </a:t>
            </a:r>
            <a:r>
              <a:rPr lang="de-DE" sz="4400" b="1">
                <a:solidFill>
                  <a:schemeClr val="bg1"/>
                </a:solidFill>
              </a:rPr>
              <a:t>HUB SÜD</a:t>
            </a:r>
            <a:endParaRPr lang="de-DE" sz="4400" b="1" dirty="0">
              <a:solidFill>
                <a:schemeClr val="bg1"/>
              </a:solidFill>
            </a:endParaRPr>
          </a:p>
        </p:txBody>
      </p:sp>
      <p:pic>
        <p:nvPicPr>
          <p:cNvPr id="8" name="Grafik 7" descr="https://www.ffg.at/sites/default/files/allgemeine_downloads/Logos_2018/FFG_Logo_DE_RGB_1000px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6722" y="4582562"/>
            <a:ext cx="1421419" cy="808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rafik 8" descr="M:\08 Bilder Fotos Logos\Logos\logo-LandKaernten_4c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2032" y="6906172"/>
            <a:ext cx="1930797" cy="2201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rafik 9" descr="https://www.kommunikation.steiermark.at/cms/dokumente/11924529_103157514/a74c1259/Das_Land_Steiermark_4C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6678" y="5854417"/>
            <a:ext cx="1461503" cy="58804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feld 10"/>
          <p:cNvSpPr txBox="1"/>
          <p:nvPr/>
        </p:nvSpPr>
        <p:spPr>
          <a:xfrm>
            <a:off x="10986277" y="4226240"/>
            <a:ext cx="21562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000" dirty="0">
                <a:latin typeface="Arial" panose="020B0604020202020204" pitchFamily="34" charset="0"/>
                <a:cs typeface="Arial" panose="020B0604020202020204" pitchFamily="34" charset="0"/>
              </a:rPr>
              <a:t>Der DIH SÜD wird unterstützt von:</a:t>
            </a:r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16612" y="1817530"/>
            <a:ext cx="1582919" cy="82110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8085" y="562088"/>
            <a:ext cx="2058686" cy="874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612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3305"/>
            <a:ext cx="10801309" cy="77819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86C76C7-7D63-614C-A13F-1A791E4312D1}"/>
              </a:ext>
            </a:extLst>
          </p:cNvPr>
          <p:cNvSpPr txBox="1"/>
          <p:nvPr/>
        </p:nvSpPr>
        <p:spPr>
          <a:xfrm>
            <a:off x="503879" y="282759"/>
            <a:ext cx="9289290" cy="7223021"/>
          </a:xfrm>
          <a:prstGeom prst="rect">
            <a:avLst/>
          </a:prstGeom>
          <a:noFill/>
        </p:spPr>
        <p:txBody>
          <a:bodyPr wrap="square" lIns="71383" tIns="71383" rIns="71383" bIns="71383" rtlCol="0" anchor="ctr" anchorCtr="0">
            <a:spAutoFit/>
          </a:bodyPr>
          <a:lstStyle/>
          <a:p>
            <a:r>
              <a:rPr lang="de-DE" sz="2000" b="1" dirty="0">
                <a:solidFill>
                  <a:schemeClr val="bg1"/>
                </a:solidFill>
              </a:rPr>
              <a:t>Kontakt Themenfeld 5 Logistik:</a:t>
            </a:r>
          </a:p>
          <a:p>
            <a:endParaRPr lang="de-DE" sz="2000" b="1" dirty="0">
              <a:solidFill>
                <a:schemeClr val="bg1"/>
              </a:solidFill>
            </a:endParaRPr>
          </a:p>
          <a:p>
            <a:pPr marL="360363"/>
            <a:r>
              <a:rPr lang="de-DE" sz="2000" b="1" dirty="0">
                <a:solidFill>
                  <a:schemeClr val="bg1"/>
                </a:solidFill>
              </a:rPr>
              <a:t>Tanja Krammer, </a:t>
            </a:r>
            <a:r>
              <a:rPr lang="de-DE" sz="2000" b="1" dirty="0" err="1">
                <a:solidFill>
                  <a:schemeClr val="bg1"/>
                </a:solidFill>
              </a:rPr>
              <a:t>MSc</a:t>
            </a:r>
            <a:r>
              <a:rPr lang="de-DE" sz="2000" b="1" dirty="0">
                <a:solidFill>
                  <a:schemeClr val="bg1"/>
                </a:solidFill>
              </a:rPr>
              <a:t>.</a:t>
            </a:r>
          </a:p>
          <a:p>
            <a:pPr marL="360363"/>
            <a:r>
              <a:rPr lang="de-DE" sz="2000" dirty="0">
                <a:solidFill>
                  <a:schemeClr val="bg1"/>
                </a:solidFill>
              </a:rPr>
              <a:t>M/O/T School </a:t>
            </a:r>
            <a:r>
              <a:rPr lang="de-DE" sz="2000" dirty="0" err="1">
                <a:solidFill>
                  <a:schemeClr val="bg1"/>
                </a:solidFill>
              </a:rPr>
              <a:t>of</a:t>
            </a:r>
            <a:r>
              <a:rPr lang="de-DE" sz="2000" dirty="0">
                <a:solidFill>
                  <a:schemeClr val="bg1"/>
                </a:solidFill>
              </a:rPr>
              <a:t> Management, Organizational Development and Technology </a:t>
            </a:r>
            <a:br>
              <a:rPr lang="de-DE" sz="2000" dirty="0">
                <a:solidFill>
                  <a:schemeClr val="bg1"/>
                </a:solidFill>
              </a:rPr>
            </a:br>
            <a:r>
              <a:rPr lang="de-DE" sz="2000" dirty="0">
                <a:solidFill>
                  <a:schemeClr val="bg1"/>
                </a:solidFill>
              </a:rPr>
              <a:t>M: tanja.krammer@aau.at</a:t>
            </a:r>
          </a:p>
          <a:p>
            <a:pPr marL="360363"/>
            <a:r>
              <a:rPr lang="de-DE" sz="2000" dirty="0" err="1">
                <a:solidFill>
                  <a:schemeClr val="bg1"/>
                </a:solidFill>
              </a:rPr>
              <a:t>Ph</a:t>
            </a:r>
            <a:r>
              <a:rPr lang="de-DE" sz="2000" dirty="0">
                <a:solidFill>
                  <a:schemeClr val="bg1"/>
                </a:solidFill>
              </a:rPr>
              <a:t>: +43 463 2700 3774</a:t>
            </a:r>
            <a:br>
              <a:rPr lang="de-DE" sz="2000" b="1" dirty="0">
                <a:solidFill>
                  <a:schemeClr val="bg1"/>
                </a:solidFill>
              </a:rPr>
            </a:br>
            <a:endParaRPr lang="de-DE" sz="2000" b="1" dirty="0">
              <a:solidFill>
                <a:schemeClr val="bg1"/>
              </a:solidFill>
            </a:endParaRPr>
          </a:p>
          <a:p>
            <a:endParaRPr lang="de-DE" sz="2000" b="1" dirty="0">
              <a:solidFill>
                <a:schemeClr val="bg1"/>
              </a:solidFill>
            </a:endParaRPr>
          </a:p>
          <a:p>
            <a:r>
              <a:rPr lang="de-DE" sz="2000" b="1" dirty="0">
                <a:solidFill>
                  <a:schemeClr val="bg1"/>
                </a:solidFill>
              </a:rPr>
              <a:t>Kontakt DIH Süd:</a:t>
            </a:r>
          </a:p>
          <a:p>
            <a:endParaRPr lang="de-DE" sz="2000" b="1" dirty="0">
              <a:solidFill>
                <a:schemeClr val="bg1"/>
              </a:solidFill>
            </a:endParaRPr>
          </a:p>
          <a:p>
            <a:endParaRPr lang="de-DE" sz="2000" b="1" dirty="0">
              <a:solidFill>
                <a:schemeClr val="bg1"/>
              </a:solidFill>
            </a:endParaRPr>
          </a:p>
          <a:p>
            <a:pPr marL="360363"/>
            <a:r>
              <a:rPr lang="de-DE" sz="2000" b="1" dirty="0">
                <a:solidFill>
                  <a:schemeClr val="bg1"/>
                </a:solidFill>
              </a:rPr>
              <a:t>Mag. Stefan Schafranek</a:t>
            </a:r>
          </a:p>
          <a:p>
            <a:pPr marL="360363"/>
            <a:r>
              <a:rPr lang="de-DE" sz="2000" dirty="0">
                <a:solidFill>
                  <a:schemeClr val="bg1"/>
                </a:solidFill>
              </a:rPr>
              <a:t>JOANNEUM RESEARCH</a:t>
            </a:r>
            <a:br>
              <a:rPr lang="de-DE" sz="2000" dirty="0">
                <a:solidFill>
                  <a:schemeClr val="bg1"/>
                </a:solidFill>
              </a:rPr>
            </a:br>
            <a:r>
              <a:rPr lang="de-DE" sz="2000" dirty="0">
                <a:solidFill>
                  <a:schemeClr val="bg1"/>
                </a:solidFill>
              </a:rPr>
              <a:t>M: stefan.schafranek@joanneum.at</a:t>
            </a:r>
          </a:p>
          <a:p>
            <a:pPr marL="360363"/>
            <a:r>
              <a:rPr lang="de-DE" sz="2000" dirty="0" err="1">
                <a:solidFill>
                  <a:schemeClr val="bg1"/>
                </a:solidFill>
              </a:rPr>
              <a:t>Ph</a:t>
            </a:r>
            <a:r>
              <a:rPr lang="de-DE" sz="2000" dirty="0">
                <a:solidFill>
                  <a:schemeClr val="bg1"/>
                </a:solidFill>
              </a:rPr>
              <a:t>: +43 316 876-1154</a:t>
            </a:r>
            <a:br>
              <a:rPr lang="de-DE" sz="2000" b="1" dirty="0">
                <a:solidFill>
                  <a:schemeClr val="bg1"/>
                </a:solidFill>
              </a:rPr>
            </a:br>
            <a:endParaRPr lang="de-DE" sz="2000" b="1" dirty="0">
              <a:solidFill>
                <a:schemeClr val="bg1"/>
              </a:solidFill>
            </a:endParaRPr>
          </a:p>
          <a:p>
            <a:pPr marL="360363"/>
            <a:br>
              <a:rPr lang="de-DE" sz="2000" b="1" dirty="0">
                <a:solidFill>
                  <a:schemeClr val="bg1"/>
                </a:solidFill>
              </a:rPr>
            </a:br>
            <a:r>
              <a:rPr lang="de-DE" sz="2000" b="1" dirty="0">
                <a:solidFill>
                  <a:schemeClr val="bg1"/>
                </a:solidFill>
              </a:rPr>
              <a:t>Martina Eckerstorfer</a:t>
            </a:r>
          </a:p>
          <a:p>
            <a:pPr marL="360363"/>
            <a:r>
              <a:rPr lang="de-DE" sz="2000" dirty="0">
                <a:solidFill>
                  <a:schemeClr val="bg1"/>
                </a:solidFill>
              </a:rPr>
              <a:t>BABEG – </a:t>
            </a:r>
            <a:r>
              <a:rPr lang="de-DE" sz="2000" dirty="0" err="1">
                <a:solidFill>
                  <a:schemeClr val="bg1"/>
                </a:solidFill>
              </a:rPr>
              <a:t>Invest</a:t>
            </a:r>
            <a:r>
              <a:rPr lang="de-DE" sz="2000" dirty="0">
                <a:solidFill>
                  <a:schemeClr val="bg1"/>
                </a:solidFill>
              </a:rPr>
              <a:t> in Carinthia</a:t>
            </a:r>
            <a:br>
              <a:rPr lang="de-DE" sz="2000" dirty="0">
                <a:solidFill>
                  <a:schemeClr val="bg1"/>
                </a:solidFill>
              </a:rPr>
            </a:br>
            <a:r>
              <a:rPr lang="de-DE" sz="2000" dirty="0">
                <a:solidFill>
                  <a:schemeClr val="bg1"/>
                </a:solidFill>
              </a:rPr>
              <a:t>M: eckerstorfer@babeg.at</a:t>
            </a:r>
          </a:p>
          <a:p>
            <a:pPr marL="360363"/>
            <a:r>
              <a:rPr lang="de-DE" sz="2000" dirty="0" err="1">
                <a:solidFill>
                  <a:schemeClr val="bg1"/>
                </a:solidFill>
              </a:rPr>
              <a:t>Ph</a:t>
            </a:r>
            <a:r>
              <a:rPr lang="de-DE" sz="2000" dirty="0">
                <a:solidFill>
                  <a:schemeClr val="bg1"/>
                </a:solidFill>
              </a:rPr>
              <a:t>: +43 463 9082 90-25</a:t>
            </a:r>
            <a:endParaRPr lang="de-DE" sz="2000" i="1" dirty="0">
              <a:solidFill>
                <a:schemeClr val="bg1"/>
              </a:solidFill>
            </a:endParaRPr>
          </a:p>
          <a:p>
            <a:endParaRPr lang="de-DE" sz="2000" b="1" dirty="0">
              <a:solidFill>
                <a:schemeClr val="bg1"/>
              </a:solidFill>
            </a:endParaRPr>
          </a:p>
          <a:p>
            <a:endParaRPr lang="de-DE" sz="2000" i="1" dirty="0">
              <a:solidFill>
                <a:schemeClr val="bg1"/>
              </a:solidFill>
            </a:endParaRPr>
          </a:p>
        </p:txBody>
      </p:sp>
      <p:pic>
        <p:nvPicPr>
          <p:cNvPr id="7" name="Grafik 6" descr="https://www.ffg.at/sites/default/files/allgemeine_downloads/Logos_2018/FFG_Logo_DE_RGB_1000px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6722" y="4582562"/>
            <a:ext cx="1421419" cy="80814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feld 9"/>
          <p:cNvSpPr txBox="1"/>
          <p:nvPr/>
        </p:nvSpPr>
        <p:spPr>
          <a:xfrm>
            <a:off x="10986277" y="4108191"/>
            <a:ext cx="21562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000" dirty="0">
                <a:latin typeface="Arial" panose="020B0604020202020204" pitchFamily="34" charset="0"/>
                <a:cs typeface="Arial" panose="020B0604020202020204" pitchFamily="34" charset="0"/>
              </a:rPr>
              <a:t>Der DIH SÜD wird unterstützt von:</a:t>
            </a: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16612" y="1817530"/>
            <a:ext cx="1582919" cy="821100"/>
          </a:xfrm>
          <a:prstGeom prst="rect">
            <a:avLst/>
          </a:prstGeom>
        </p:spPr>
      </p:pic>
      <p:pic>
        <p:nvPicPr>
          <p:cNvPr id="12" name="Grafik 11" descr="M:\08 Bilder Fotos Logos\Logos\logo-LandKaernten_4c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2032" y="6906172"/>
            <a:ext cx="1930797" cy="2201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rafik 12" descr="https://www.kommunikation.steiermark.at/cms/dokumente/11924529_103157514/a74c1259/Das_Land_Steiermark_4C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6678" y="5854417"/>
            <a:ext cx="1461503" cy="588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8085" y="562088"/>
            <a:ext cx="2058686" cy="874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27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ZIEL</a:t>
            </a:r>
            <a:endParaRPr lang="de-AT" dirty="0"/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1295989" y="1874682"/>
            <a:ext cx="11665620" cy="518472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80097" indent="-480097" algn="l" defTabSz="1234533" rtl="0" eaLnBrk="1" latinLnBrk="0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rgbClr val="C00000"/>
              </a:buClr>
              <a:buSzPct val="84000"/>
              <a:buFont typeface="Wingdings" panose="05000000000000000000" pitchFamily="2" charset="2"/>
              <a:buChar char="§"/>
              <a:defRPr sz="2800" b="0" i="0" kern="120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973054" indent="-492957" algn="l" defTabSz="1234533" rtl="0" eaLnBrk="1" latinLnBrk="0" hangingPunct="1">
              <a:lnSpc>
                <a:spcPct val="120000"/>
              </a:lnSpc>
              <a:spcBef>
                <a:spcPts val="601"/>
              </a:spcBef>
              <a:spcAft>
                <a:spcPts val="0"/>
              </a:spcAft>
              <a:buClr>
                <a:srgbClr val="C00000"/>
              </a:buClr>
              <a:buSzPct val="84000"/>
              <a:buFont typeface="Wingdings" panose="05000000000000000000" pitchFamily="2" charset="2"/>
              <a:buChar char="§"/>
              <a:defRPr sz="2400" b="0" i="0" kern="120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Arial" panose="020B0604020202020204" pitchFamily="34" charset="0"/>
              </a:defRPr>
            </a:lvl2pPr>
            <a:lvl3pPr marL="1333126" indent="-360072" algn="l" defTabSz="1234533" rtl="0" eaLnBrk="1" latinLnBrk="0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C00000"/>
              </a:buClr>
              <a:buSzPct val="84000"/>
              <a:buFont typeface="Wingdings" panose="05000000000000000000" pitchFamily="2" charset="2"/>
              <a:buChar char="§"/>
              <a:defRPr sz="2000" b="0" i="0" kern="120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Arial" panose="020B0604020202020204" pitchFamily="34" charset="0"/>
              </a:defRPr>
            </a:lvl3pPr>
            <a:lvl4pPr marL="1573175" indent="-240049" algn="l" defTabSz="1234533" rtl="0" eaLnBrk="1" latinLnBrk="0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C00000"/>
              </a:buClr>
              <a:buSzPct val="84000"/>
              <a:buFont typeface="Wingdings" panose="05000000000000000000" pitchFamily="2" charset="2"/>
              <a:buChar char="§"/>
              <a:defRPr sz="1600" b="0" i="0" kern="120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Arial" panose="020B0604020202020204" pitchFamily="34" charset="0"/>
              </a:defRPr>
            </a:lvl4pPr>
            <a:lvl5pPr marL="1933247" indent="-240049" algn="l" defTabSz="1234533" rtl="0" eaLnBrk="1" latinLnBrk="0" hangingPunct="1">
              <a:lnSpc>
                <a:spcPct val="120000"/>
              </a:lnSpc>
              <a:spcBef>
                <a:spcPts val="150"/>
              </a:spcBef>
              <a:spcAft>
                <a:spcPts val="0"/>
              </a:spcAft>
              <a:buSzPct val="84000"/>
              <a:buFontTx/>
              <a:buBlip>
                <a:blip r:embed="rId3"/>
              </a:buBlip>
              <a:defRPr sz="1500" b="0" i="0" kern="12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5pPr>
            <a:lvl6pPr marL="3394969" indent="-308634" algn="l" defTabSz="123453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012236" indent="-308634" algn="l" defTabSz="123453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629503" indent="-308634" algn="l" defTabSz="123453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246770" indent="-308634" algn="l" defTabSz="123453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de-DE" sz="1800" b="1" i="1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0098" y="616352"/>
            <a:ext cx="1274019" cy="660866"/>
          </a:xfrm>
          <a:prstGeom prst="rect">
            <a:avLst/>
          </a:prstGeom>
        </p:spPr>
      </p:pic>
      <p:sp>
        <p:nvSpPr>
          <p:cNvPr id="6" name="Textplatzhalter 2"/>
          <p:cNvSpPr txBox="1">
            <a:spLocks noGrp="1"/>
          </p:cNvSpPr>
          <p:nvPr>
            <p:ph idx="1"/>
          </p:nvPr>
        </p:nvSpPr>
        <p:spPr>
          <a:xfrm>
            <a:off x="756386" y="2314180"/>
            <a:ext cx="12744826" cy="4996557"/>
          </a:xfrm>
          <a:prstGeom prst="rect">
            <a:avLst/>
          </a:prstGeom>
        </p:spPr>
        <p:txBody>
          <a:bodyPr>
            <a:normAutofit/>
          </a:bodyPr>
          <a:lstStyle>
            <a:lvl1pPr marL="171450" marR="0" indent="-171450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3032E"/>
              </a:buClr>
              <a:buSzTx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marR="0" indent="-171450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3032E"/>
              </a:buClr>
              <a:buSzTx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marR="0" indent="-171450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3032E"/>
              </a:buClr>
              <a:buSzTx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marR="0" indent="-171450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3032E"/>
              </a:buClr>
              <a:buSzTx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marR="0" indent="-171450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3032E"/>
              </a:buClr>
              <a:buSzTx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e-DE" sz="2000" b="1" cap="all" dirty="0"/>
              <a:t>Der DIH SÜD unterstützt KMUs der Region Südösterreich bei der digitalen Transformation</a:t>
            </a:r>
          </a:p>
          <a:p>
            <a:pPr marL="0" indent="0" algn="ctr">
              <a:buNone/>
            </a:pPr>
            <a:endParaRPr lang="de-DE" sz="2000" dirty="0"/>
          </a:p>
          <a:p>
            <a:pPr marL="0" indent="0" algn="ctr">
              <a:buNone/>
            </a:pPr>
            <a:r>
              <a:rPr lang="de-DE" sz="2000" dirty="0"/>
              <a:t>Dafür steht ein dichtes Netzwerk aus </a:t>
            </a:r>
            <a:r>
              <a:rPr lang="de-DE" sz="2000" b="1" dirty="0"/>
              <a:t>Digitalzentren</a:t>
            </a:r>
            <a:r>
              <a:rPr lang="de-DE" sz="2000" dirty="0"/>
              <a:t>, Netzwerkpartnern und Multiplikatoren zur Verfügung. </a:t>
            </a:r>
          </a:p>
          <a:p>
            <a:pPr marL="0" indent="0" algn="ctr">
              <a:buNone/>
            </a:pPr>
            <a:r>
              <a:rPr lang="de-DE" sz="2000" b="1" dirty="0"/>
              <a:t>Das vom DIH SÜD angebotene Jahresprogramm wird flexibel auf Wünsche und Bedürfnisse der KMUs angepasst.</a:t>
            </a:r>
          </a:p>
          <a:p>
            <a:pPr marL="0" indent="0">
              <a:buNone/>
            </a:pPr>
            <a:endParaRPr lang="de-DE" sz="2000" b="1" dirty="0"/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r>
              <a:rPr lang="de-DE" sz="2000" dirty="0"/>
              <a:t>Ziele: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/>
              <a:t>Entwicklung neuer Produkte, Prozesse, Services und Geschäftsmodelle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/>
              <a:t>Erhöhung der Wettbewerbsfähigkeit der KMUs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/>
              <a:t>Erhöhung des Innovationsgrades bei KMUs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/>
              <a:t>Stärkung der Humanressourcen im Unternehmen</a:t>
            </a:r>
          </a:p>
        </p:txBody>
      </p:sp>
      <p:pic>
        <p:nvPicPr>
          <p:cNvPr id="7" name="Grafik 6" descr="https://www.ffg.at/sites/default/files/allgemeine_downloads/Logos_2018/FFG_Logo_DE_RGB_1000px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9282" y="5972858"/>
            <a:ext cx="1421419" cy="808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rafik 7" descr="M:\08 Bilder Fotos Logos\Logos\logo-LandKaernten_4c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9269" y="7112882"/>
            <a:ext cx="1714767" cy="2201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rafik 9" descr="https://www.kommunikation.steiermark.at/cms/dokumente/11924529_103157514/a74c1259/Das_Land_Steiermark_4C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9161" y="6894412"/>
            <a:ext cx="1350163" cy="58804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feld 10"/>
          <p:cNvSpPr txBox="1"/>
          <p:nvPr/>
        </p:nvSpPr>
        <p:spPr>
          <a:xfrm>
            <a:off x="11164463" y="5540929"/>
            <a:ext cx="21562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000" dirty="0">
                <a:cs typeface="Arial" panose="020B0604020202020204" pitchFamily="34" charset="0"/>
              </a:rPr>
              <a:t>Der DIH SÜD wird unterstützt von:</a:t>
            </a:r>
          </a:p>
        </p:txBody>
      </p:sp>
    </p:spTree>
    <p:extLst>
      <p:ext uri="{BB962C8B-B14F-4D97-AF65-F5344CB8AC3E}">
        <p14:creationId xmlns:p14="http://schemas.microsoft.com/office/powerpoint/2010/main" val="923584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REGION</a:t>
            </a:r>
            <a:endParaRPr lang="de-AT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9148" y="2234732"/>
            <a:ext cx="9730301" cy="5047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447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KONSORTIUM</a:t>
            </a:r>
            <a:endParaRPr lang="de-AT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1584029" y="2018702"/>
            <a:ext cx="10931679" cy="5323764"/>
            <a:chOff x="935079" y="1125424"/>
            <a:chExt cx="7178042" cy="3654177"/>
          </a:xfrm>
        </p:grpSpPr>
        <p:pic>
          <p:nvPicPr>
            <p:cNvPr id="6" name="Grafik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35079" y="1125424"/>
              <a:ext cx="7178042" cy="3654177"/>
            </a:xfrm>
            <a:prstGeom prst="rect">
              <a:avLst/>
            </a:prstGeom>
          </p:spPr>
        </p:pic>
        <p:pic>
          <p:nvPicPr>
            <p:cNvPr id="7" name="Grafik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5269" y="3778757"/>
              <a:ext cx="1269191" cy="238729"/>
            </a:xfrm>
            <a:prstGeom prst="rect">
              <a:avLst/>
            </a:prstGeom>
          </p:spPr>
        </p:pic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1657" y="4167691"/>
              <a:ext cx="1269191" cy="200398"/>
            </a:xfrm>
            <a:prstGeom prst="rect">
              <a:avLst/>
            </a:prstGeom>
          </p:spPr>
        </p:pic>
        <p:pic>
          <p:nvPicPr>
            <p:cNvPr id="9" name="Grafik 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16207" y="4138270"/>
              <a:ext cx="855831" cy="25923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19842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91919" y="6454654"/>
            <a:ext cx="12528796" cy="82298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 anchorCtr="0">
            <a:spAutoFit/>
          </a:bodyPr>
          <a:lstStyle/>
          <a:p>
            <a:pPr algn="ctr" defTabSz="685411">
              <a:lnSpc>
                <a:spcPct val="150000"/>
              </a:lnSpc>
            </a:pPr>
            <a:endParaRPr lang="de-AT" sz="1199" b="1" dirty="0">
              <a:solidFill>
                <a:prstClr val="black"/>
              </a:solidFill>
              <a:latin typeface="Calibri" panose="020F0502020204030204"/>
            </a:endParaRPr>
          </a:p>
          <a:p>
            <a:pPr algn="ctr" defTabSz="685411"/>
            <a:r>
              <a:rPr lang="de-AT" sz="1600" dirty="0">
                <a:solidFill>
                  <a:prstClr val="black"/>
                </a:solidFill>
                <a:latin typeface="Calibri" panose="020F0502020204030204"/>
              </a:rPr>
              <a:t>AP1 Projektmanagement | AP2 Information | AP3 Weiterbildung | AP4 Digitale Innovation</a:t>
            </a:r>
          </a:p>
          <a:p>
            <a:pPr algn="ctr" defTabSz="685411"/>
            <a:endParaRPr lang="de-DE" sz="1349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Themenfelder und Leistungen</a:t>
            </a:r>
          </a:p>
        </p:txBody>
      </p:sp>
      <p:graphicFrame>
        <p:nvGraphicFramePr>
          <p:cNvPr id="4" name="Inhaltsplatzhalter 5"/>
          <p:cNvGraphicFramePr>
            <a:graphicFrameLocks/>
          </p:cNvGraphicFramePr>
          <p:nvPr/>
        </p:nvGraphicFramePr>
        <p:xfrm>
          <a:off x="1151969" y="2868360"/>
          <a:ext cx="11089540" cy="3326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Inhaltsplatzhalter 3"/>
          <p:cNvGraphicFramePr>
            <a:graphicFrameLocks/>
          </p:cNvGraphicFramePr>
          <p:nvPr/>
        </p:nvGraphicFramePr>
        <p:xfrm>
          <a:off x="791919" y="2141729"/>
          <a:ext cx="12456786" cy="647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046179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cap="all" dirty="0"/>
              <a:t>Aktivitäten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863929" y="1802672"/>
          <a:ext cx="10009390" cy="5400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feil nach unten 4"/>
          <p:cNvSpPr/>
          <p:nvPr/>
        </p:nvSpPr>
        <p:spPr>
          <a:xfrm>
            <a:off x="11089349" y="2162722"/>
            <a:ext cx="1296180" cy="4680650"/>
          </a:xfrm>
          <a:prstGeom prst="downArrow">
            <a:avLst/>
          </a:prstGeom>
          <a:solidFill>
            <a:srgbClr val="CB313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de-AT" sz="1200" dirty="0">
                <a:solidFill>
                  <a:schemeClr val="bg1"/>
                </a:solidFill>
              </a:rPr>
              <a:t>lfd. Evaluierung der Maßnahmen</a:t>
            </a:r>
          </a:p>
        </p:txBody>
      </p:sp>
    </p:spTree>
    <p:extLst>
      <p:ext uri="{BB962C8B-B14F-4D97-AF65-F5344CB8AC3E}">
        <p14:creationId xmlns:p14="http://schemas.microsoft.com/office/powerpoint/2010/main" val="4235433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PROGRAMM</a:t>
            </a:r>
          </a:p>
        </p:txBody>
      </p:sp>
      <p:sp>
        <p:nvSpPr>
          <p:cNvPr id="4" name="Rechteck 3"/>
          <p:cNvSpPr/>
          <p:nvPr/>
        </p:nvSpPr>
        <p:spPr>
          <a:xfrm>
            <a:off x="791919" y="2103290"/>
            <a:ext cx="11233560" cy="430802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/>
              <a:t>Das Programm steht auf der Webseite des DIH SÜD zur Verfügung:</a:t>
            </a:r>
          </a:p>
          <a:p>
            <a:pPr algn="ctr"/>
            <a:endParaRPr lang="de-AT" dirty="0"/>
          </a:p>
          <a:p>
            <a:pPr algn="ctr"/>
            <a:endParaRPr lang="de-AT" dirty="0"/>
          </a:p>
          <a:p>
            <a:pPr algn="ctr"/>
            <a:endParaRPr lang="de-AT" b="1" cap="all" dirty="0"/>
          </a:p>
          <a:p>
            <a:pPr algn="ctr"/>
            <a:r>
              <a:rPr lang="de-AT" sz="7200" b="1" cap="all" dirty="0"/>
              <a:t>www.dih-sued.at</a:t>
            </a:r>
          </a:p>
        </p:txBody>
      </p:sp>
      <p:pic>
        <p:nvPicPr>
          <p:cNvPr id="1026" name="Picture 2" descr="Piktogramm Web Webseite - Kostenlose Vektorgrafik auf Pixaba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1479" y="5250626"/>
            <a:ext cx="2340716" cy="2321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501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cap="all" dirty="0"/>
              <a:t>Themenfeld 5: Logistik </a:t>
            </a:r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6EF0B7D2-F960-4D1D-9A4C-CF9000FAAFE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47899" y="2090712"/>
            <a:ext cx="12744826" cy="499655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171450" marR="0" indent="-171450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3032E"/>
              </a:buClr>
              <a:buSzTx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marR="0" indent="-171450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3032E"/>
              </a:buClr>
              <a:buSzTx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marR="0" indent="-171450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3032E"/>
              </a:buClr>
              <a:buSzTx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marR="0" indent="-171450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3032E"/>
              </a:buClr>
              <a:buSzTx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marR="0" indent="-171450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3032E"/>
              </a:buClr>
              <a:buSzTx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3765550" algn="l"/>
              </a:tabLst>
            </a:pPr>
            <a:r>
              <a:rPr lang="de-DE" sz="2000" b="1" dirty="0"/>
              <a:t>Wissenschaftliche Leitung:	Philipp Hungerländer </a:t>
            </a:r>
          </a:p>
          <a:p>
            <a:pPr>
              <a:tabLst>
                <a:tab pos="3765550" algn="l"/>
              </a:tabLst>
            </a:pPr>
            <a:r>
              <a:rPr lang="de-DE" sz="2000" b="1" dirty="0"/>
              <a:t>Themenfeldverantwortlichkeit:	Tanja Krammer</a:t>
            </a:r>
          </a:p>
          <a:p>
            <a:pPr marL="0" indent="0">
              <a:buNone/>
              <a:tabLst>
                <a:tab pos="3765550" algn="l"/>
              </a:tabLst>
            </a:pPr>
            <a:endParaRPr lang="de-DE" sz="2000" b="1" cap="all" dirty="0"/>
          </a:p>
          <a:p>
            <a:pPr>
              <a:tabLst>
                <a:tab pos="3765550" algn="l"/>
              </a:tabLst>
            </a:pPr>
            <a:r>
              <a:rPr lang="de-DE" sz="2000" b="1" dirty="0"/>
              <a:t>Aktuelles Angebot: 	Universitätslehrgang (ULG) Daten- und KI-Management</a:t>
            </a:r>
          </a:p>
          <a:p>
            <a:pPr marL="0" indent="0">
              <a:buNone/>
              <a:tabLst>
                <a:tab pos="3765550" algn="l"/>
              </a:tabLst>
            </a:pPr>
            <a:endParaRPr lang="de-DE" sz="2000" b="1" dirty="0"/>
          </a:p>
          <a:p>
            <a:pPr>
              <a:tabLst>
                <a:tab pos="3765550" algn="l"/>
              </a:tabLst>
            </a:pPr>
            <a:r>
              <a:rPr lang="de-DE" sz="2000" dirty="0"/>
              <a:t>Die ersten 4 Module des ULGs können von KMUs über den DIH Süd kostenlos absolviert werden</a:t>
            </a:r>
          </a:p>
          <a:p>
            <a:pPr>
              <a:tabLst>
                <a:tab pos="3765550" algn="l"/>
              </a:tabLst>
            </a:pPr>
            <a:endParaRPr lang="de-DE" sz="2000" dirty="0"/>
          </a:p>
          <a:p>
            <a:pPr>
              <a:tabLst>
                <a:tab pos="3765550" algn="l"/>
              </a:tabLst>
            </a:pPr>
            <a:r>
              <a:rPr lang="de-DE" sz="2000" dirty="0"/>
              <a:t>Insgesamt entspricht das 50 % der ECTS des gesamten Lehrgangs</a:t>
            </a:r>
          </a:p>
          <a:p>
            <a:pPr>
              <a:tabLst>
                <a:tab pos="3765550" algn="l"/>
              </a:tabLst>
            </a:pPr>
            <a:endParaRPr lang="de-DE" sz="2000" dirty="0"/>
          </a:p>
          <a:p>
            <a:pPr>
              <a:tabLst>
                <a:tab pos="3765550" algn="l"/>
              </a:tabLst>
            </a:pPr>
            <a:r>
              <a:rPr lang="de-DE" sz="2000" dirty="0"/>
              <a:t>Der ULG wird an der M/O/T School </a:t>
            </a:r>
            <a:r>
              <a:rPr lang="de-DE" sz="2000" dirty="0" err="1"/>
              <a:t>of</a:t>
            </a:r>
            <a:r>
              <a:rPr lang="de-DE" sz="2000" dirty="0"/>
              <a:t> Management, Organizational Development and Technology in Klagenfurt abgewickelt. </a:t>
            </a:r>
          </a:p>
          <a:p>
            <a:pPr>
              <a:tabLst>
                <a:tab pos="3765550" algn="l"/>
              </a:tabLst>
            </a:pPr>
            <a:endParaRPr lang="de-DE" sz="2000" dirty="0"/>
          </a:p>
          <a:p>
            <a:pPr>
              <a:tabLst>
                <a:tab pos="3765550" algn="l"/>
              </a:tabLst>
            </a:pPr>
            <a:r>
              <a:rPr lang="de-DE" sz="2000" dirty="0"/>
              <a:t>Detaillierte Informationen finden Sie unter: https://</a:t>
            </a:r>
            <a:r>
              <a:rPr lang="de-DE" sz="2000" dirty="0" err="1"/>
              <a:t>www.mot.ac.at</a:t>
            </a:r>
            <a:r>
              <a:rPr lang="de-DE" sz="2000" dirty="0"/>
              <a:t>/</a:t>
            </a:r>
            <a:r>
              <a:rPr lang="de-DE" sz="2000" dirty="0" err="1"/>
              <a:t>universitaetslehrgaenge</a:t>
            </a:r>
            <a:r>
              <a:rPr lang="de-DE" sz="2000" dirty="0"/>
              <a:t>/management-</a:t>
            </a:r>
            <a:r>
              <a:rPr lang="de-DE" sz="2000" dirty="0" err="1"/>
              <a:t>leadership</a:t>
            </a:r>
            <a:r>
              <a:rPr lang="de-DE" sz="2000" dirty="0"/>
              <a:t>/daten-und-</a:t>
            </a:r>
            <a:r>
              <a:rPr lang="de-DE" sz="2000" dirty="0" err="1"/>
              <a:t>kuenstliche</a:t>
            </a:r>
            <a:r>
              <a:rPr lang="de-DE" sz="2000" dirty="0"/>
              <a:t>-intelligenz-management/</a:t>
            </a:r>
          </a:p>
        </p:txBody>
      </p:sp>
    </p:spTree>
    <p:extLst>
      <p:ext uri="{BB962C8B-B14F-4D97-AF65-F5344CB8AC3E}">
        <p14:creationId xmlns:p14="http://schemas.microsoft.com/office/powerpoint/2010/main" val="4023839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cap="all" dirty="0"/>
              <a:t>Kooperationsmöglichkeiten, Diskussion </a:t>
            </a:r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6EF0B7D2-F960-4D1D-9A4C-CF9000FAAFE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47899" y="2090712"/>
            <a:ext cx="12744826" cy="4996557"/>
          </a:xfrm>
          <a:prstGeom prst="rect">
            <a:avLst/>
          </a:prstGeom>
        </p:spPr>
        <p:txBody>
          <a:bodyPr>
            <a:normAutofit/>
          </a:bodyPr>
          <a:lstStyle>
            <a:lvl1pPr marL="171450" marR="0" indent="-171450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3032E"/>
              </a:buClr>
              <a:buSzTx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marR="0" indent="-171450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3032E"/>
              </a:buClr>
              <a:buSzTx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marR="0" indent="-171450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3032E"/>
              </a:buClr>
              <a:buSzTx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marR="0" indent="-171450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3032E"/>
              </a:buClr>
              <a:buSzTx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marR="0" indent="-171450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3032E"/>
              </a:buClr>
              <a:buSzTx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3765550" algn="l"/>
              </a:tabLst>
            </a:pPr>
            <a:endParaRPr lang="de-DE" sz="2000" dirty="0"/>
          </a:p>
          <a:p>
            <a:pPr>
              <a:tabLst>
                <a:tab pos="3765550" algn="l"/>
              </a:tabLst>
            </a:pPr>
            <a:r>
              <a:rPr lang="de-DE" sz="2000" dirty="0"/>
              <a:t>DIH Süd als mögliche Plattform zum Austausch mit KMUs in Kärnten</a:t>
            </a:r>
          </a:p>
          <a:p>
            <a:pPr>
              <a:tabLst>
                <a:tab pos="3765550" algn="l"/>
              </a:tabLst>
            </a:pPr>
            <a:r>
              <a:rPr lang="de-DE" sz="2000" dirty="0"/>
              <a:t>Sondierung von aktuellen Themen, die KMUs betreffen </a:t>
            </a:r>
          </a:p>
          <a:p>
            <a:pPr>
              <a:tabLst>
                <a:tab pos="3765550" algn="l"/>
              </a:tabLst>
            </a:pPr>
            <a:r>
              <a:rPr lang="de-DE" sz="2000" dirty="0"/>
              <a:t>Was für Hilfestellungen brauchen KMUs aktuell? „Wo drückt der Schuh?“ </a:t>
            </a:r>
          </a:p>
          <a:p>
            <a:pPr>
              <a:tabLst>
                <a:tab pos="3765550" algn="l"/>
              </a:tabLst>
            </a:pPr>
            <a:r>
              <a:rPr lang="de-DE" sz="2000" dirty="0"/>
              <a:t>Initialisierung von potenziellen Weiterbildungen, Kursen, Projekten</a:t>
            </a:r>
          </a:p>
          <a:p>
            <a:pPr>
              <a:tabLst>
                <a:tab pos="3765550" algn="l"/>
              </a:tabLst>
            </a:pPr>
            <a:endParaRPr lang="de-DE" sz="2000" dirty="0"/>
          </a:p>
          <a:p>
            <a:pPr marL="0" indent="0">
              <a:buNone/>
              <a:tabLst>
                <a:tab pos="3765550" algn="l"/>
              </a:tabLst>
            </a:pPr>
            <a:r>
              <a:rPr lang="de-DE" sz="2000" dirty="0"/>
              <a:t> </a:t>
            </a:r>
          </a:p>
          <a:p>
            <a:pPr marL="0" indent="0">
              <a:buNone/>
              <a:tabLst>
                <a:tab pos="3765550" algn="l"/>
              </a:tabLst>
            </a:pPr>
            <a:endParaRPr lang="de-DE" sz="2000" dirty="0"/>
          </a:p>
          <a:p>
            <a:pPr marL="0" indent="0">
              <a:buNone/>
              <a:tabLst>
                <a:tab pos="3765550" algn="l"/>
              </a:tabLst>
            </a:pPr>
            <a:endParaRPr lang="de-DE" sz="2000" dirty="0"/>
          </a:p>
          <a:p>
            <a:pPr>
              <a:tabLst>
                <a:tab pos="3765550" algn="l"/>
              </a:tabLst>
            </a:pPr>
            <a:r>
              <a:rPr lang="de-DE" sz="2000" dirty="0"/>
              <a:t>Konkret geschnürte Angebote außerhalb vom DIH Süd</a:t>
            </a:r>
          </a:p>
          <a:p>
            <a:pPr>
              <a:tabLst>
                <a:tab pos="3765550" algn="l"/>
              </a:tabLst>
            </a:pPr>
            <a:r>
              <a:rPr lang="de-DE" sz="2000" dirty="0"/>
              <a:t>Konkrete Projekte außerhalb des DIH Süds </a:t>
            </a:r>
          </a:p>
          <a:p>
            <a:pPr>
              <a:tabLst>
                <a:tab pos="3765550" algn="l"/>
              </a:tabLst>
            </a:pPr>
            <a:r>
              <a:rPr lang="de-DE" sz="2000" dirty="0"/>
              <a:t>Vernetzung von Regionen</a:t>
            </a:r>
          </a:p>
          <a:p>
            <a:pPr marL="0" indent="0">
              <a:buNone/>
              <a:tabLst>
                <a:tab pos="3765550" algn="l"/>
              </a:tabLst>
            </a:pPr>
            <a:endParaRPr lang="de-DE" sz="2000" dirty="0"/>
          </a:p>
          <a:p>
            <a:pPr marL="0" indent="0">
              <a:buNone/>
              <a:tabLst>
                <a:tab pos="3765550" algn="l"/>
              </a:tabLst>
            </a:pPr>
            <a:endParaRPr lang="de-DE" sz="2000" dirty="0"/>
          </a:p>
          <a:p>
            <a:pPr marL="0" indent="0">
              <a:buNone/>
              <a:tabLst>
                <a:tab pos="3765550" algn="l"/>
              </a:tabLst>
            </a:pPr>
            <a:endParaRPr lang="de-DE" sz="2000" dirty="0"/>
          </a:p>
        </p:txBody>
      </p:sp>
      <p:sp>
        <p:nvSpPr>
          <p:cNvPr id="3" name="Pfeil: nach unten 2">
            <a:extLst>
              <a:ext uri="{FF2B5EF4-FFF2-40B4-BE49-F238E27FC236}">
                <a16:creationId xmlns:a16="http://schemas.microsoft.com/office/drawing/2014/main" id="{537F2785-C2F1-453A-BB9D-6BF8D8D84E55}"/>
              </a:ext>
            </a:extLst>
          </p:cNvPr>
          <p:cNvSpPr/>
          <p:nvPr/>
        </p:nvSpPr>
        <p:spPr>
          <a:xfrm>
            <a:off x="647899" y="4179002"/>
            <a:ext cx="648090" cy="10081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80416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JOANNEUM RESEARCH">
  <a:themeElements>
    <a:clrScheme name="Benutzerdefiniert 2">
      <a:dk1>
        <a:srgbClr val="000000"/>
      </a:dk1>
      <a:lt1>
        <a:srgbClr val="FFFFFF"/>
      </a:lt1>
      <a:dk2>
        <a:srgbClr val="C00000"/>
      </a:dk2>
      <a:lt2>
        <a:srgbClr val="D2D2D2"/>
      </a:lt2>
      <a:accent1>
        <a:srgbClr val="C00000"/>
      </a:accent1>
      <a:accent2>
        <a:srgbClr val="FF4040"/>
      </a:accent2>
      <a:accent3>
        <a:srgbClr val="78003C"/>
      </a:accent3>
      <a:accent4>
        <a:srgbClr val="EC6024"/>
      </a:accent4>
      <a:accent5>
        <a:srgbClr val="005DAB"/>
      </a:accent5>
      <a:accent6>
        <a:srgbClr val="E4A800"/>
      </a:accent6>
      <a:hlink>
        <a:srgbClr val="78003C"/>
      </a:hlink>
      <a:folHlink>
        <a:srgbClr val="B400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108000" tIns="108000" rIns="108000" bIns="108000" rtlCol="0" anchor="ctr" anchorCtr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JOANNEUM RESEARCH">
  <a:themeElements>
    <a:clrScheme name="Benutzerdefiniert 2">
      <a:dk1>
        <a:srgbClr val="000000"/>
      </a:dk1>
      <a:lt1>
        <a:srgbClr val="FFFFFF"/>
      </a:lt1>
      <a:dk2>
        <a:srgbClr val="C00000"/>
      </a:dk2>
      <a:lt2>
        <a:srgbClr val="D2D2D2"/>
      </a:lt2>
      <a:accent1>
        <a:srgbClr val="C00000"/>
      </a:accent1>
      <a:accent2>
        <a:srgbClr val="FF4040"/>
      </a:accent2>
      <a:accent3>
        <a:srgbClr val="78003C"/>
      </a:accent3>
      <a:accent4>
        <a:srgbClr val="EC6024"/>
      </a:accent4>
      <a:accent5>
        <a:srgbClr val="005DAB"/>
      </a:accent5>
      <a:accent6>
        <a:srgbClr val="E4A800"/>
      </a:accent6>
      <a:hlink>
        <a:srgbClr val="78003C"/>
      </a:hlink>
      <a:folHlink>
        <a:srgbClr val="B400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108000" tIns="108000" rIns="108000" bIns="108000" rtlCol="0" anchor="ctr" anchorCtr="0">
        <a:spAutoFit/>
      </a:bodyPr>
      <a:lstStyle>
        <a:defPPr>
          <a:defRPr dirty="0"/>
        </a:defPPr>
      </a:lstStyle>
    </a:txDef>
  </a:objectDefaults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p4ppTags>
  <Name>Four objects + Navigation</Name>
  <PpLayout>32</PpLayout>
  <Index>22</Index>
</p4ppTags>
</file>

<file path=customXml/item10.xml><?xml version="1.0" encoding="utf-8"?>
<p4ppTags>
  <Name>Free Content + Navigation</Name>
  <PpLayout>32</PpLayout>
  <Index>16</Index>
</p4ppTags>
</file>

<file path=customXml/item11.xml><?xml version="1.0" encoding="utf-8"?>
<p4ppTags>
  <Name>Four objects + Navigation</Name>
  <PpLayout>32</PpLayout>
  <Index>22</Index>
</p4ppTags>
</file>

<file path=customXml/item12.xml><?xml version="1.0" encoding="utf-8"?>
<p4ppTags>
  <Name>Four objects + Navigation</Name>
  <PpLayout>32</PpLayout>
  <Index>22</Index>
</p4ppTags>
</file>

<file path=customXml/item13.xml><?xml version="1.0" encoding="utf-8"?>
<p4ppTags>
  <Name>Two columns</Name>
  <PpLayout>29</PpLayout>
  <Index>12</Index>
</p4ppTags>
</file>

<file path=customXml/item14.xml><?xml version="1.0" encoding="utf-8"?>
<p4ppTags>
  <Name>Free Content + Navigation</Name>
  <PpLayout>32</PpLayout>
  <Index>16</Index>
</p4ppTags>
</file>

<file path=customXml/item2.xml><?xml version="1.0" encoding="utf-8"?>
<p4ppTags>
  <Name>Four objects + Navigation</Name>
  <PpLayout>32</PpLayout>
  <Index>22</Index>
</p4ppTags>
</file>

<file path=customXml/item3.xml><?xml version="1.0" encoding="utf-8"?>
<p4ppTags>
  <Name>Free Content</Name>
  <PpLayout>11</PpLayout>
  <Index>9</Index>
</p4ppTags>
</file>

<file path=customXml/item4.xml><?xml version="1.0" encoding="utf-8"?>
<p4ppTags>
  <Name>Four objects + Navigation</Name>
  <PpLayout>32</PpLayout>
  <Index>22</Index>
</p4ppTags>
</file>

<file path=customXml/item5.xml><?xml version="1.0" encoding="utf-8"?>
<p4ppTags>
  <Name>Four objects + Navigation</Name>
  <PpLayout>32</PpLayout>
  <Index>22</Index>
</p4ppTags>
</file>

<file path=customXml/item6.xml><?xml version="1.0" encoding="utf-8"?>
<p4ppTags>
  <Name>Four objects + Navigation</Name>
  <PpLayout>32</PpLayout>
  <Index>22</Index>
</p4ppTags>
</file>

<file path=customXml/item7.xml><?xml version="1.0" encoding="utf-8"?>
<p4ppTags>
  <Name>One object (small)</Name>
  <PpLayout>16</PpLayout>
  <Index>11</Index>
</p4ppTags>
</file>

<file path=customXml/item8.xml><?xml version="1.0" encoding="utf-8"?>
<p4ppTags>
  <Name>Four objects</Name>
  <PpLayout>24</PpLayout>
  <Index>15</Index>
</p4ppTags>
</file>

<file path=customXml/item9.xml><?xml version="1.0" encoding="utf-8"?>
<p4ppTags>
  <Name>Four objects + Navigation</Name>
  <PpLayout>32</PpLayout>
  <Index>22</Index>
</p4ppTags>
</file>

<file path=customXml/itemProps1.xml><?xml version="1.0" encoding="utf-8"?>
<ds:datastoreItem xmlns:ds="http://schemas.openxmlformats.org/officeDocument/2006/customXml" ds:itemID="{72B11F0E-6EAE-4F00-83A2-B48D11E56AA8}">
  <ds:schemaRefs/>
</ds:datastoreItem>
</file>

<file path=customXml/itemProps10.xml><?xml version="1.0" encoding="utf-8"?>
<ds:datastoreItem xmlns:ds="http://schemas.openxmlformats.org/officeDocument/2006/customXml" ds:itemID="{83A4A0B9-E4A0-4C93-9A8F-A713717FA0D8}">
  <ds:schemaRefs/>
</ds:datastoreItem>
</file>

<file path=customXml/itemProps11.xml><?xml version="1.0" encoding="utf-8"?>
<ds:datastoreItem xmlns:ds="http://schemas.openxmlformats.org/officeDocument/2006/customXml" ds:itemID="{EAAB700E-DCB1-4373-908E-63F4AFB0AF67}">
  <ds:schemaRefs/>
</ds:datastoreItem>
</file>

<file path=customXml/itemProps12.xml><?xml version="1.0" encoding="utf-8"?>
<ds:datastoreItem xmlns:ds="http://schemas.openxmlformats.org/officeDocument/2006/customXml" ds:itemID="{ED9F3268-B677-4E9A-952C-EED2B22F1ECA}">
  <ds:schemaRefs/>
</ds:datastoreItem>
</file>

<file path=customXml/itemProps13.xml><?xml version="1.0" encoding="utf-8"?>
<ds:datastoreItem xmlns:ds="http://schemas.openxmlformats.org/officeDocument/2006/customXml" ds:itemID="{6E7391F0-FDE6-49FF-B191-67173AABD210}">
  <ds:schemaRefs/>
</ds:datastoreItem>
</file>

<file path=customXml/itemProps14.xml><?xml version="1.0" encoding="utf-8"?>
<ds:datastoreItem xmlns:ds="http://schemas.openxmlformats.org/officeDocument/2006/customXml" ds:itemID="{06C24D6B-EEA0-49C0-97EF-80A78B5D189D}">
  <ds:schemaRefs/>
</ds:datastoreItem>
</file>

<file path=customXml/itemProps2.xml><?xml version="1.0" encoding="utf-8"?>
<ds:datastoreItem xmlns:ds="http://schemas.openxmlformats.org/officeDocument/2006/customXml" ds:itemID="{0A2137BF-A227-4B8C-9FCE-37345D17A405}">
  <ds:schemaRefs/>
</ds:datastoreItem>
</file>

<file path=customXml/itemProps3.xml><?xml version="1.0" encoding="utf-8"?>
<ds:datastoreItem xmlns:ds="http://schemas.openxmlformats.org/officeDocument/2006/customXml" ds:itemID="{D26F058F-3E3F-4947-9D1B-9C2FDAEF2D3D}">
  <ds:schemaRefs/>
</ds:datastoreItem>
</file>

<file path=customXml/itemProps4.xml><?xml version="1.0" encoding="utf-8"?>
<ds:datastoreItem xmlns:ds="http://schemas.openxmlformats.org/officeDocument/2006/customXml" ds:itemID="{2FF72EC8-54AB-4063-A16E-55E0F46B9244}">
  <ds:schemaRefs/>
</ds:datastoreItem>
</file>

<file path=customXml/itemProps5.xml><?xml version="1.0" encoding="utf-8"?>
<ds:datastoreItem xmlns:ds="http://schemas.openxmlformats.org/officeDocument/2006/customXml" ds:itemID="{7794B399-A456-4AF4-B5A6-7CBE6F677FC4}">
  <ds:schemaRefs/>
</ds:datastoreItem>
</file>

<file path=customXml/itemProps6.xml><?xml version="1.0" encoding="utf-8"?>
<ds:datastoreItem xmlns:ds="http://schemas.openxmlformats.org/officeDocument/2006/customXml" ds:itemID="{1123C9D8-2DD9-4CA9-A5D5-2D9793E92218}">
  <ds:schemaRefs/>
</ds:datastoreItem>
</file>

<file path=customXml/itemProps7.xml><?xml version="1.0" encoding="utf-8"?>
<ds:datastoreItem xmlns:ds="http://schemas.openxmlformats.org/officeDocument/2006/customXml" ds:itemID="{3310747F-4D6F-4084-A8A4-8A98CED53DAB}">
  <ds:schemaRefs/>
</ds:datastoreItem>
</file>

<file path=customXml/itemProps8.xml><?xml version="1.0" encoding="utf-8"?>
<ds:datastoreItem xmlns:ds="http://schemas.openxmlformats.org/officeDocument/2006/customXml" ds:itemID="{AE7FFD5D-1F9A-4602-972B-C48A01B18B7A}">
  <ds:schemaRefs/>
</ds:datastoreItem>
</file>

<file path=customXml/itemProps9.xml><?xml version="1.0" encoding="utf-8"?>
<ds:datastoreItem xmlns:ds="http://schemas.openxmlformats.org/officeDocument/2006/customXml" ds:itemID="{0C35F166-4A02-47E4-8190-007152787CFE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NAB_VidiCert&amp;Restoration_1980x1020-v140404stc</Template>
  <TotalTime>34</TotalTime>
  <Words>490</Words>
  <Application>Microsoft Macintosh PowerPoint</Application>
  <PresentationFormat>Custom</PresentationFormat>
  <Paragraphs>94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Trebuchet MS</vt:lpstr>
      <vt:lpstr>Wingdings</vt:lpstr>
      <vt:lpstr>1_JOANNEUM RESEARCH</vt:lpstr>
      <vt:lpstr>Benutzerdefiniertes Design</vt:lpstr>
      <vt:lpstr>2_JOANNEUM RESEARCH</vt:lpstr>
      <vt:lpstr>PowerPoint Presentation</vt:lpstr>
      <vt:lpstr>ZIEL</vt:lpstr>
      <vt:lpstr>REGION</vt:lpstr>
      <vt:lpstr>KONSORTIUM</vt:lpstr>
      <vt:lpstr>Themenfelder und Leistungen</vt:lpstr>
      <vt:lpstr>Aktivitäten</vt:lpstr>
      <vt:lpstr>PROGRAMM</vt:lpstr>
      <vt:lpstr>Themenfeld 5: Logistik </vt:lpstr>
      <vt:lpstr>Kooperationsmöglichkeiten, Diskussion </vt:lpstr>
      <vt:lpstr>PowerPoint Presentation</vt:lpstr>
    </vt:vector>
  </TitlesOfParts>
  <Manager/>
  <Company>JOANNEUM RESEARCH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 JR POL</dc:title>
  <dc:subject/>
  <dc:creator>Janisch, Dominik</dc:creator>
  <cp:keywords/>
  <dc:description/>
  <cp:lastModifiedBy>Hungerländer, Philipp</cp:lastModifiedBy>
  <cp:revision>983</cp:revision>
  <cp:lastPrinted>2021-09-14T15:41:38Z</cp:lastPrinted>
  <dcterms:created xsi:type="dcterms:W3CDTF">2014-04-04T12:57:42Z</dcterms:created>
  <dcterms:modified xsi:type="dcterms:W3CDTF">2021-09-29T13:54:44Z</dcterms:modified>
  <cp:category/>
</cp:coreProperties>
</file>