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3"/>
  </p:notesMasterIdLst>
  <p:sldIdLst>
    <p:sldId id="28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2A86"/>
    <a:srgbClr val="A7358B"/>
    <a:srgbClr val="3EA3DC"/>
    <a:srgbClr val="4565AD"/>
    <a:srgbClr val="E02686"/>
    <a:srgbClr val="E30613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98"/>
    <p:restoredTop sz="94698"/>
  </p:normalViewPr>
  <p:slideViewPr>
    <p:cSldViewPr snapToGrid="0">
      <p:cViewPr varScale="1">
        <p:scale>
          <a:sx n="120" d="100"/>
          <a:sy n="120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12873-79E7-4B47-A1A3-DC1DD53C4521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9DC4-CE11-B848-9282-CDACAD14A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98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C9DC4-CE11-B848-9282-CDACAD14AAE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10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A8CC7-ECC6-9441-34A1-48622DBC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241F3-7698-ED43-A356-8BD8E3572BE8}" type="datetime1">
              <a:rPr lang="de-AT" smtClean="0"/>
              <a:t>30.10.2023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88F19-B679-85EF-66C1-3511A0A9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9D9CD2-9F3D-4F68-E07F-BF061B8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82B9-4D62-9042-96DB-57F073AFC9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53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8511BE-1010-BBB0-B7D5-A35C7BDFB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82B9-4D62-9042-96DB-57F073AFC9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6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D74687-930C-851B-F1EA-2F3C4FF5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471"/>
            <a:ext cx="12205448" cy="686304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14AE0C3-F53D-7825-A834-DC8F2CEB4358}"/>
              </a:ext>
            </a:extLst>
          </p:cNvPr>
          <p:cNvSpPr txBox="1"/>
          <p:nvPr/>
        </p:nvSpPr>
        <p:spPr>
          <a:xfrm>
            <a:off x="2723261" y="6067860"/>
            <a:ext cx="1377159" cy="157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Initiative von: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0C292D8-8577-9401-2491-F4DC055FB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3193" y="3817977"/>
            <a:ext cx="1638300" cy="15367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B2D0060-621F-8AF0-4686-C5295829A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0099" y="1392375"/>
            <a:ext cx="2799668" cy="201966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23690EA-0519-B3EE-7DE1-5156AC3AC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3979" y="5810392"/>
            <a:ext cx="1355365" cy="5555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2B2F52-5724-B0DF-E2B5-4BC27DB6B55B}"/>
              </a:ext>
            </a:extLst>
          </p:cNvPr>
          <p:cNvSpPr txBox="1"/>
          <p:nvPr/>
        </p:nvSpPr>
        <p:spPr>
          <a:xfrm>
            <a:off x="826695" y="632144"/>
            <a:ext cx="615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Business-Brunch</a:t>
            </a:r>
            <a:r>
              <a:rPr lang="de-DE" sz="18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745C3AD-37C2-7E66-85A2-FFFFFA30CE44}"/>
              </a:ext>
            </a:extLst>
          </p:cNvPr>
          <p:cNvSpPr txBox="1"/>
          <p:nvPr/>
        </p:nvSpPr>
        <p:spPr>
          <a:xfrm>
            <a:off x="826695" y="986433"/>
            <a:ext cx="88398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</a:rPr>
              <a:t>Der Tourismusbetrieb der Zukunft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Fachvorträge &amp; Persönliche Fragestellungen an die ExpertInnen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sz="24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14.11.2023,  11 – 13 Uhr</a:t>
            </a:r>
          </a:p>
          <a:p>
            <a:r>
              <a:rPr lang="de-DE" sz="2800" b="1" dirty="0" err="1">
                <a:solidFill>
                  <a:schemeClr val="bg1"/>
                </a:solidFill>
              </a:rPr>
              <a:t>Casineum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Velden</a:t>
            </a:r>
            <a:endParaRPr lang="de-AT" sz="2800" b="1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E587D9-2595-C598-280A-BBB7AA6DDD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352" b="25598"/>
          <a:stretch/>
        </p:blipFill>
        <p:spPr>
          <a:xfrm>
            <a:off x="10517701" y="5732289"/>
            <a:ext cx="1395825" cy="7684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119D834-CC61-87C2-BE8D-720544E50F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9158" y="5800214"/>
            <a:ext cx="1289690" cy="10476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088731-C7E1-E2CA-9445-93F6DDE332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1720" y="5856817"/>
            <a:ext cx="1470668" cy="753950"/>
          </a:xfrm>
          <a:prstGeom prst="rect">
            <a:avLst/>
          </a:prstGeom>
        </p:spPr>
      </p:pic>
      <p:pic>
        <p:nvPicPr>
          <p:cNvPr id="1028" name="Picture 4" descr="Kärnten Werbung • Partner » Kärnten">
            <a:extLst>
              <a:ext uri="{FF2B5EF4-FFF2-40B4-BE49-F238E27FC236}">
                <a16:creationId xmlns:a16="http://schemas.microsoft.com/office/drawing/2014/main" id="{96EE0878-2FE7-19D1-18F2-7BB0F729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34" y="5693147"/>
            <a:ext cx="1470668" cy="10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51290AA-4C28-CC45-408B-0E753108D2E2}"/>
              </a:ext>
            </a:extLst>
          </p:cNvPr>
          <p:cNvSpPr txBox="1"/>
          <p:nvPr/>
        </p:nvSpPr>
        <p:spPr>
          <a:xfrm>
            <a:off x="5873054" y="4160611"/>
            <a:ext cx="3086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Ihre Einladung zum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KI-Business Brunch</a:t>
            </a:r>
            <a:endParaRPr lang="de-A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26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Office PowerPoint</Application>
  <PresentationFormat>Breitbild</PresentationFormat>
  <Paragraphs>10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2_Office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Gruber</dc:creator>
  <cp:lastModifiedBy>Sonja Ornigg-Riegger</cp:lastModifiedBy>
  <cp:revision>66</cp:revision>
  <dcterms:created xsi:type="dcterms:W3CDTF">2023-03-20T21:50:14Z</dcterms:created>
  <dcterms:modified xsi:type="dcterms:W3CDTF">2023-10-30T11:50:13Z</dcterms:modified>
</cp:coreProperties>
</file>