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1"/>
  </p:sldMasterIdLst>
  <p:notesMasterIdLst>
    <p:notesMasterId r:id="rId12"/>
  </p:notesMasterIdLst>
  <p:handoutMasterIdLst>
    <p:handoutMasterId r:id="rId13"/>
  </p:handoutMasterIdLst>
  <p:sldIdLst>
    <p:sldId id="425" r:id="rId2"/>
    <p:sldId id="426" r:id="rId3"/>
    <p:sldId id="431" r:id="rId4"/>
    <p:sldId id="432" r:id="rId5"/>
    <p:sldId id="434" r:id="rId6"/>
    <p:sldId id="433" r:id="rId7"/>
    <p:sldId id="427" r:id="rId8"/>
    <p:sldId id="428" r:id="rId9"/>
    <p:sldId id="435" r:id="rId10"/>
    <p:sldId id="384" r:id="rId11"/>
  </p:sldIdLst>
  <p:sldSz cx="13825538" cy="7781925"/>
  <p:notesSz cx="6858000" cy="9144000"/>
  <p:defaultTextStyle>
    <a:defPPr>
      <a:defRPr lang="de-DE"/>
    </a:defPPr>
    <a:lvl1pPr marL="0" algn="l" defTabSz="138267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91339" algn="l" defTabSz="138267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82679" algn="l" defTabSz="138267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74018" algn="l" defTabSz="138267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65357" algn="l" defTabSz="138267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56696" algn="l" defTabSz="138267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48035" algn="l" defTabSz="138267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39375" algn="l" defTabSz="138267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530714" algn="l" defTabSz="138267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75">
          <p15:clr>
            <a:srgbClr val="A4A3A4"/>
          </p15:clr>
        </p15:guide>
        <p15:guide id="2" orient="horz" pos="1316">
          <p15:clr>
            <a:srgbClr val="A4A3A4"/>
          </p15:clr>
        </p15:guide>
        <p15:guide id="3" orient="horz" pos="1634">
          <p15:clr>
            <a:srgbClr val="A4A3A4"/>
          </p15:clr>
        </p15:guide>
        <p15:guide id="4" orient="horz" pos="453">
          <p15:clr>
            <a:srgbClr val="A4A3A4"/>
          </p15:clr>
        </p15:guide>
        <p15:guide id="5" orient="horz" pos="1906">
          <p15:clr>
            <a:srgbClr val="A4A3A4"/>
          </p15:clr>
        </p15:guide>
        <p15:guide id="6" orient="horz" pos="2043">
          <p15:clr>
            <a:srgbClr val="A4A3A4"/>
          </p15:clr>
        </p15:guide>
        <p15:guide id="7" pos="634">
          <p15:clr>
            <a:srgbClr val="A4A3A4"/>
          </p15:clr>
        </p15:guide>
        <p15:guide id="8" pos="8391">
          <p15:clr>
            <a:srgbClr val="A4A3A4"/>
          </p15:clr>
        </p15:guide>
        <p15:guide id="9" pos="1950">
          <p15:clr>
            <a:srgbClr val="A4A3A4"/>
          </p15:clr>
        </p15:guide>
        <p15:guide id="10" pos="4445">
          <p15:clr>
            <a:srgbClr val="A4A3A4"/>
          </p15:clr>
        </p15:guide>
        <p15:guide id="11" pos="4581">
          <p15:clr>
            <a:srgbClr val="A4A3A4"/>
          </p15:clr>
        </p15:guide>
        <p15:guide id="12" pos="5760">
          <p15:clr>
            <a:srgbClr val="A4A3A4"/>
          </p15:clr>
        </p15:guide>
        <p15:guide id="13" pos="7211">
          <p15:clr>
            <a:srgbClr val="A4A3A4"/>
          </p15:clr>
        </p15:guide>
        <p15:guide id="14" pos="3129">
          <p15:clr>
            <a:srgbClr val="A4A3A4"/>
          </p15:clr>
        </p15:guide>
        <p15:guide id="15" pos="3264">
          <p15:clr>
            <a:srgbClr val="A4A3A4"/>
          </p15:clr>
        </p15:guide>
        <p15:guide id="16" pos="5895">
          <p15:clr>
            <a:srgbClr val="A4A3A4"/>
          </p15:clr>
        </p15:guide>
        <p15:guide id="17" pos="7076">
          <p15:clr>
            <a:srgbClr val="A4A3A4"/>
          </p15:clr>
        </p15:guide>
        <p15:guide id="18" orient="horz" pos="163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llinger, Georg" initials="TG" lastIdx="1" clrIdx="0">
    <p:extLst>
      <p:ext uri="{19B8F6BF-5375-455C-9EA6-DF929625EA0E}">
        <p15:presenceInfo xmlns:p15="http://schemas.microsoft.com/office/powerpoint/2012/main" userId="Thallinger, Geor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4206E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8" autoAdjust="0"/>
    <p:restoredTop sz="86429" autoAdjust="0"/>
  </p:normalViewPr>
  <p:slideViewPr>
    <p:cSldViewPr snapToObjects="1" showGuides="1">
      <p:cViewPr varScale="1">
        <p:scale>
          <a:sx n="86" d="100"/>
          <a:sy n="86" d="100"/>
        </p:scale>
        <p:origin x="108" y="366"/>
      </p:cViewPr>
      <p:guideLst>
        <p:guide orient="horz" pos="4675"/>
        <p:guide orient="horz" pos="1316"/>
        <p:guide orient="horz" pos="1634"/>
        <p:guide orient="horz" pos="453"/>
        <p:guide orient="horz" pos="1906"/>
        <p:guide orient="horz" pos="2043"/>
        <p:guide pos="634"/>
        <p:guide pos="8391"/>
        <p:guide pos="1950"/>
        <p:guide pos="4445"/>
        <p:guide pos="4581"/>
        <p:guide pos="5760"/>
        <p:guide pos="7211"/>
        <p:guide pos="3129"/>
        <p:guide pos="3264"/>
        <p:guide pos="5895"/>
        <p:guide pos="7076"/>
        <p:guide orient="horz" pos="16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2B5F971-8D29-8E48-8068-CCF59B6E3D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5137697-3ABA-384C-9EC0-C33B744602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68A6F-9FD7-214E-9332-19708D195F33}" type="datetimeFigureOut">
              <a:rPr lang="de-DE" smtClean="0"/>
              <a:t>22.03.2023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2E5D648-606D-6140-984A-184B13FD8A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7717C4-08E1-074C-99E9-D27F3D758B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A50BB-A082-8B4E-A344-F6C4E28AE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774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5C0C2-5DBC-40FB-87A1-1EE54C99EA40}" type="datetimeFigureOut">
              <a:rPr lang="de-AT" smtClean="0"/>
              <a:t>22.03.2023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A7936-19BD-481E-A996-E3AC2DD62C4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5066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35" algn="l" defTabSz="9144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69" algn="l" defTabSz="9144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705" algn="l" defTabSz="9144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940" algn="l" defTabSz="9144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175" algn="l" defTabSz="9144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409" algn="l" defTabSz="9144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644" algn="l" defTabSz="9144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880" algn="l" defTabSz="9144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7936-19BD-481E-A996-E3AC2DD62C49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26102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7936-19BD-481E-A996-E3AC2DD62C49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549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7936-19BD-481E-A996-E3AC2DD62C49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382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7936-19BD-481E-A996-E3AC2DD62C49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467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- Titel und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882662DD-8F43-4A4F-A44C-6D9C447ECE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576699" cy="7781925"/>
          </a:xfrm>
          <a:custGeom>
            <a:avLst/>
            <a:gdLst>
              <a:gd name="connsiteX0" fmla="*/ 0 w 9576699"/>
              <a:gd name="connsiteY0" fmla="*/ 0 h 7781925"/>
              <a:gd name="connsiteX1" fmla="*/ 6390587 w 9576699"/>
              <a:gd name="connsiteY1" fmla="*/ 0 h 7781925"/>
              <a:gd name="connsiteX2" fmla="*/ 7488849 w 9576699"/>
              <a:gd name="connsiteY2" fmla="*/ 0 h 7781925"/>
              <a:gd name="connsiteX3" fmla="*/ 9576699 w 9576699"/>
              <a:gd name="connsiteY3" fmla="*/ 0 h 7781925"/>
              <a:gd name="connsiteX4" fmla="*/ 8514662 w 9576699"/>
              <a:gd name="connsiteY4" fmla="*/ 7781925 h 7781925"/>
              <a:gd name="connsiteX5" fmla="*/ 7488849 w 9576699"/>
              <a:gd name="connsiteY5" fmla="*/ 7781925 h 7781925"/>
              <a:gd name="connsiteX6" fmla="*/ 5328549 w 9576699"/>
              <a:gd name="connsiteY6" fmla="*/ 7781925 h 7781925"/>
              <a:gd name="connsiteX7" fmla="*/ 0 w 9576699"/>
              <a:gd name="connsiteY7" fmla="*/ 7781925 h 778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76699" h="7781925">
                <a:moveTo>
                  <a:pt x="0" y="0"/>
                </a:moveTo>
                <a:lnTo>
                  <a:pt x="6390587" y="0"/>
                </a:lnTo>
                <a:lnTo>
                  <a:pt x="7488849" y="0"/>
                </a:lnTo>
                <a:lnTo>
                  <a:pt x="9576699" y="0"/>
                </a:lnTo>
                <a:lnTo>
                  <a:pt x="8514662" y="7781925"/>
                </a:lnTo>
                <a:lnTo>
                  <a:pt x="7488849" y="7781925"/>
                </a:lnTo>
                <a:lnTo>
                  <a:pt x="5328549" y="7781925"/>
                </a:lnTo>
                <a:lnTo>
                  <a:pt x="0" y="77819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3918FBD1-3470-8D42-933A-3B69B6782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3" t="1310" b="69043"/>
          <a:stretch/>
        </p:blipFill>
        <p:spPr>
          <a:xfrm>
            <a:off x="17183595" y="5898436"/>
            <a:ext cx="5999246" cy="2168711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9C3BC068-3A5B-E74C-9779-FAE1C305BD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3952" y="3169872"/>
            <a:ext cx="3883880" cy="15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2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064" y="650512"/>
            <a:ext cx="12312651" cy="1055513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6" name="Textplatzhalter 2"/>
          <p:cNvSpPr>
            <a:spLocks noGrp="1"/>
          </p:cNvSpPr>
          <p:nvPr>
            <p:ph idx="1" hasCustomPrompt="1"/>
          </p:nvPr>
        </p:nvSpPr>
        <p:spPr>
          <a:xfrm>
            <a:off x="1008064" y="1990835"/>
            <a:ext cx="12312651" cy="5187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80097" indent="-480097">
              <a:buFontTx/>
              <a:buBlip>
                <a:blip r:embed="rId3"/>
              </a:buBlip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2" y="1201744"/>
            <a:ext cx="691277" cy="360261"/>
          </a:xfrm>
        </p:spPr>
        <p:txBody>
          <a:bodyPr/>
          <a:lstStyle/>
          <a:p>
            <a:fld id="{882D1A77-C809-4D0D-9BEE-B2D6A0E270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02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, Extra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062" y="650512"/>
            <a:ext cx="12312651" cy="1055513"/>
          </a:xfrm>
        </p:spPr>
        <p:txBody>
          <a:bodyPr>
            <a:normAutofit/>
          </a:bodyPr>
          <a:lstStyle>
            <a:lvl1pPr algn="ctr">
              <a:defRPr sz="3600"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9" name="Textplatzhalter 2"/>
          <p:cNvSpPr>
            <a:spLocks noGrp="1"/>
          </p:cNvSpPr>
          <p:nvPr>
            <p:ph type="body" idx="13"/>
          </p:nvPr>
        </p:nvSpPr>
        <p:spPr>
          <a:xfrm>
            <a:off x="1008062" y="1706025"/>
            <a:ext cx="12312653" cy="937198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617268" indent="0">
              <a:buNone/>
              <a:defRPr sz="2700" b="1"/>
            </a:lvl2pPr>
            <a:lvl3pPr marL="1234533" indent="0">
              <a:buNone/>
              <a:defRPr sz="2400" b="1"/>
            </a:lvl3pPr>
            <a:lvl4pPr marL="1851801" indent="0">
              <a:buNone/>
              <a:defRPr sz="2200" b="1"/>
            </a:lvl4pPr>
            <a:lvl5pPr marL="2469068" indent="0">
              <a:buNone/>
              <a:defRPr sz="2200" b="1"/>
            </a:lvl5pPr>
            <a:lvl6pPr marL="3086337" indent="0">
              <a:buNone/>
              <a:defRPr sz="2200" b="1"/>
            </a:lvl6pPr>
            <a:lvl7pPr marL="3703603" indent="0">
              <a:buNone/>
              <a:defRPr sz="2200" b="1"/>
            </a:lvl7pPr>
            <a:lvl8pPr marL="4320870" indent="0">
              <a:buNone/>
              <a:defRPr sz="2200" b="1"/>
            </a:lvl8pPr>
            <a:lvl9pPr marL="4938138" indent="0">
              <a:buNone/>
              <a:defRPr sz="22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8062" y="2859256"/>
            <a:ext cx="12312651" cy="4034718"/>
          </a:xfrm>
        </p:spPr>
        <p:txBody>
          <a:bodyPr/>
          <a:lstStyle>
            <a:lvl1pPr>
              <a:spcBef>
                <a:spcPts val="12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" y="1201744"/>
            <a:ext cx="691277" cy="36026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82D1A77-C809-4D0D-9BEE-B2D6A0E270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Vergleic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064" y="650512"/>
            <a:ext cx="12312651" cy="1055513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008062" y="1991611"/>
            <a:ext cx="6048376" cy="5187174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3200"/>
            </a:lvl1pPr>
            <a:lvl2pPr marL="848742" indent="-368646">
              <a:defRPr sz="2800"/>
            </a:lvl2pPr>
            <a:lvl3pPr marL="1208815" indent="-360072">
              <a:defRPr sz="2400"/>
            </a:lvl3pPr>
            <a:lvl4pPr marL="1453150" indent="-244334">
              <a:defRPr sz="2100"/>
            </a:lvl4pPr>
            <a:lvl5pPr marL="1697484" indent="-244334">
              <a:defRPr sz="15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7272337" y="1991611"/>
            <a:ext cx="6048376" cy="5187174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3200"/>
            </a:lvl1pPr>
            <a:lvl2pPr marL="844455" indent="-355785">
              <a:defRPr sz="2800"/>
            </a:lvl2pPr>
            <a:lvl3pPr marL="1208815" indent="-360072">
              <a:defRPr sz="2400"/>
            </a:lvl3pPr>
            <a:lvl4pPr marL="1457437" indent="-240049">
              <a:defRPr sz="2100"/>
            </a:lvl4pPr>
            <a:lvl5pPr marL="1697484" indent="-244334">
              <a:defRPr sz="15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" y="1201744"/>
            <a:ext cx="691277" cy="36026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82D1A77-C809-4D0D-9BEE-B2D6A0E270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60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gleich mit gemeinsamen Unter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064" y="650512"/>
            <a:ext cx="12312651" cy="1055513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08064" y="1991084"/>
            <a:ext cx="12312651" cy="93719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17268" indent="0">
              <a:buNone/>
              <a:defRPr sz="2700" b="1"/>
            </a:lvl2pPr>
            <a:lvl3pPr marL="1234533" indent="0">
              <a:buNone/>
              <a:defRPr sz="2400" b="1"/>
            </a:lvl3pPr>
            <a:lvl4pPr marL="1851801" indent="0">
              <a:buNone/>
              <a:defRPr sz="2200" b="1"/>
            </a:lvl4pPr>
            <a:lvl5pPr marL="2469068" indent="0">
              <a:buNone/>
              <a:defRPr sz="2200" b="1"/>
            </a:lvl5pPr>
            <a:lvl6pPr marL="3086337" indent="0">
              <a:buNone/>
              <a:defRPr sz="2200" b="1"/>
            </a:lvl6pPr>
            <a:lvl7pPr marL="3703603" indent="0">
              <a:buNone/>
              <a:defRPr sz="2200" b="1"/>
            </a:lvl7pPr>
            <a:lvl8pPr marL="4320870" indent="0">
              <a:buNone/>
              <a:defRPr sz="2200" b="1"/>
            </a:lvl8pPr>
            <a:lvl9pPr marL="4938138" indent="0">
              <a:buNone/>
              <a:defRPr sz="22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008062" y="3144316"/>
            <a:ext cx="6048376" cy="4034469"/>
          </a:xfrm>
        </p:spPr>
        <p:txBody>
          <a:bodyPr/>
          <a:lstStyle>
            <a:lvl1pPr marL="360072" indent="-360072">
              <a:spcBef>
                <a:spcPts val="1200"/>
              </a:spcBef>
              <a:defRPr sz="2800"/>
            </a:lvl1pPr>
            <a:lvl2pPr marL="733004" indent="-368646">
              <a:defRPr sz="2400"/>
            </a:lvl2pPr>
            <a:lvl3pPr marL="1093076" indent="-360072">
              <a:defRPr sz="2100"/>
            </a:lvl3pPr>
            <a:lvl4pPr marL="1337413" indent="-244334">
              <a:defRPr sz="1500"/>
            </a:lvl4pPr>
            <a:lvl5pPr marL="1568888" indent="-244334">
              <a:defRPr sz="14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7272337" y="3144316"/>
            <a:ext cx="6048376" cy="4034469"/>
          </a:xfrm>
        </p:spPr>
        <p:txBody>
          <a:bodyPr>
            <a:normAutofit/>
          </a:bodyPr>
          <a:lstStyle>
            <a:lvl1pPr marL="360072" indent="-360072">
              <a:spcBef>
                <a:spcPts val="1200"/>
              </a:spcBef>
              <a:defRPr sz="2800"/>
            </a:lvl1pPr>
            <a:lvl2pPr marL="733004" indent="-372933">
              <a:defRPr sz="2400"/>
            </a:lvl2pPr>
            <a:lvl3pPr marL="1093076" indent="-360072" defTabSz="1093076">
              <a:defRPr sz="2100"/>
            </a:lvl3pPr>
            <a:lvl4pPr marL="1337413" indent="-244334">
              <a:defRPr sz="1500"/>
            </a:lvl4pPr>
            <a:lvl5pPr marL="1568888" indent="-231475">
              <a:defRPr sz="14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" y="1201744"/>
            <a:ext cx="691277" cy="36026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82D1A77-C809-4D0D-9BEE-B2D6A0E270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26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Zwei Inhalte - schmal - brei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064" y="650512"/>
            <a:ext cx="12312651" cy="1055513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008068" y="1990835"/>
            <a:ext cx="3959225" cy="5187948"/>
          </a:xfrm>
        </p:spPr>
        <p:txBody>
          <a:bodyPr>
            <a:normAutofit/>
          </a:bodyPr>
          <a:lstStyle>
            <a:lvl1pPr marL="360072" indent="-360072">
              <a:spcBef>
                <a:spcPts val="1200"/>
              </a:spcBef>
              <a:defRPr sz="2800" baseline="0"/>
            </a:lvl1pPr>
            <a:lvl2pPr marL="733004" indent="-372933">
              <a:defRPr sz="2400"/>
            </a:lvl2pPr>
            <a:lvl3pPr marL="1093076" indent="-360072">
              <a:defRPr sz="2100"/>
            </a:lvl3pPr>
            <a:lvl4pPr marL="1337413" indent="-244334">
              <a:defRPr sz="1500"/>
            </a:lvl4pPr>
            <a:lvl5pPr marL="1568888" indent="-231475">
              <a:defRPr sz="1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83190" y="1990835"/>
            <a:ext cx="8137525" cy="518795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 marL="1697484" indent="-364359">
              <a:defRPr sz="2100"/>
            </a:lvl4pPr>
            <a:lvl5pPr>
              <a:defRPr sz="15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" y="1201744"/>
            <a:ext cx="691277" cy="36026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82D1A77-C809-4D0D-9BEE-B2D6A0E270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445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Zwei Inhalte - breit - schm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064" y="650512"/>
            <a:ext cx="12312651" cy="1055513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998597" y="1990836"/>
            <a:ext cx="8145407" cy="5187949"/>
          </a:xfrm>
        </p:spPr>
        <p:txBody>
          <a:bodyPr/>
          <a:lstStyle>
            <a:lvl1pPr>
              <a:spcBef>
                <a:spcPts val="1200"/>
              </a:spcBef>
              <a:defRPr sz="3200"/>
            </a:lvl1pPr>
            <a:lvl2pPr marL="848742" indent="-368646">
              <a:defRPr sz="2800"/>
            </a:lvl2pPr>
            <a:lvl3pPr marL="1208815" indent="-360072">
              <a:defRPr sz="2400"/>
            </a:lvl3pPr>
            <a:lvl4pPr marL="1453150" indent="-244334">
              <a:defRPr sz="2100"/>
            </a:lvl4pPr>
            <a:lvl5pPr marL="1697484" indent="-244334">
              <a:defRPr sz="15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9344730" y="1990835"/>
            <a:ext cx="3975982" cy="5187950"/>
          </a:xfrm>
        </p:spPr>
        <p:txBody>
          <a:bodyPr>
            <a:normAutofit/>
          </a:bodyPr>
          <a:lstStyle>
            <a:lvl1pPr marL="360072" indent="-360072">
              <a:spcBef>
                <a:spcPts val="1200"/>
              </a:spcBef>
              <a:defRPr sz="2400"/>
            </a:lvl1pPr>
            <a:lvl2pPr marL="604408" indent="-252908">
              <a:defRPr sz="2100"/>
            </a:lvl2pPr>
            <a:lvl3pPr marL="848742" indent="-246479">
              <a:defRPr sz="1500"/>
            </a:lvl3pPr>
            <a:lvl4pPr marL="1086647" indent="-237906">
              <a:defRPr sz="1400"/>
            </a:lvl4pPr>
            <a:lvl5pPr marL="1333126" indent="-246479">
              <a:defRPr sz="12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>
          <a:xfrm>
            <a:off x="11449053" y="7523343"/>
            <a:ext cx="1871663" cy="2451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96348" y="7523343"/>
            <a:ext cx="8136805" cy="2451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" y="1201744"/>
            <a:ext cx="691277" cy="36026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82D1A77-C809-4D0D-9BEE-B2D6A0E270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05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8063" y="1225035"/>
            <a:ext cx="12312650" cy="1080782"/>
          </a:xfrm>
        </p:spPr>
        <p:txBody>
          <a:bodyPr bIns="48600"/>
          <a:lstStyle>
            <a:lvl1pPr>
              <a:defRPr sz="42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16" name="Bildplatzhalter 17"/>
          <p:cNvSpPr>
            <a:spLocks noGrp="1"/>
          </p:cNvSpPr>
          <p:nvPr>
            <p:ph type="pic" sz="quarter" idx="10"/>
          </p:nvPr>
        </p:nvSpPr>
        <p:spPr>
          <a:xfrm>
            <a:off x="1008063" y="2593975"/>
            <a:ext cx="12312648" cy="2666015"/>
          </a:xfrm>
        </p:spPr>
        <p:txBody>
          <a:bodyPr anchor="ctr" anchorCtr="1"/>
          <a:lstStyle>
            <a:lvl1pPr marL="0" indent="0">
              <a:buFontTx/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8063" y="5475489"/>
            <a:ext cx="12313810" cy="1801302"/>
          </a:xfrm>
        </p:spPr>
        <p:txBody>
          <a:bodyPr anchor="b" anchorCtr="0">
            <a:normAutofit/>
          </a:bodyPr>
          <a:lstStyle>
            <a:lvl1pPr marL="0" indent="0" algn="r">
              <a:spcBef>
                <a:spcPts val="810"/>
              </a:spcBef>
              <a:buNone/>
              <a:defRPr sz="2800">
                <a:solidFill>
                  <a:schemeClr val="tx1"/>
                </a:solidFill>
              </a:defRPr>
            </a:lvl1pPr>
            <a:lvl2pPr marL="61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5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0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20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7272339" y="7493567"/>
            <a:ext cx="6048372" cy="21615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1234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smtClean="0">
                <a:solidFill>
                  <a:schemeClr val="accent4"/>
                </a:solidFill>
              </a:rPr>
              <a:t>www.joanneum.at/digital</a:t>
            </a:r>
          </a:p>
        </p:txBody>
      </p:sp>
    </p:spTree>
    <p:extLst>
      <p:ext uri="{BB962C8B-B14F-4D97-AF65-F5344CB8AC3E}">
        <p14:creationId xmlns:p14="http://schemas.microsoft.com/office/powerpoint/2010/main" val="1475576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8064" y="1225035"/>
            <a:ext cx="12312651" cy="1080782"/>
          </a:xfrm>
        </p:spPr>
        <p:txBody>
          <a:bodyPr bIns="48604"/>
          <a:lstStyle>
            <a:lvl1pPr algn="ctr">
              <a:defRPr sz="3600"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5" name="Bildplatzhalter 17">
            <a:extLst>
              <a:ext uri="{FF2B5EF4-FFF2-40B4-BE49-F238E27FC236}">
                <a16:creationId xmlns:a16="http://schemas.microsoft.com/office/drawing/2014/main" id="{E268C6AB-BB31-614F-854C-E44973C851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8064" y="2593978"/>
            <a:ext cx="12300683" cy="4682768"/>
          </a:xfrm>
        </p:spPr>
        <p:txBody>
          <a:bodyPr anchor="ctr" anchorCtr="1"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80416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51">
          <p15:clr>
            <a:srgbClr val="FBAE40"/>
          </p15:clr>
        </p15:guide>
        <p15:guide id="2" pos="435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31A9A3B-E034-7940-B581-D711A490C1E2}"/>
              </a:ext>
            </a:extLst>
          </p:cNvPr>
          <p:cNvSpPr/>
          <p:nvPr userDrawn="1"/>
        </p:nvSpPr>
        <p:spPr>
          <a:xfrm>
            <a:off x="359859" y="2018702"/>
            <a:ext cx="13105820" cy="57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CECE55A5-7539-8E48-BD06-D8D17EE32DCA}"/>
              </a:ext>
            </a:extLst>
          </p:cNvPr>
          <p:cNvSpPr/>
          <p:nvPr userDrawn="1"/>
        </p:nvSpPr>
        <p:spPr>
          <a:xfrm>
            <a:off x="0" y="1730662"/>
            <a:ext cx="13237822" cy="6051263"/>
          </a:xfrm>
          <a:custGeom>
            <a:avLst/>
            <a:gdLst>
              <a:gd name="connsiteX0" fmla="*/ 0 w 13237822"/>
              <a:gd name="connsiteY0" fmla="*/ 0 h 6051263"/>
              <a:gd name="connsiteX1" fmla="*/ 13237822 w 13237822"/>
              <a:gd name="connsiteY1" fmla="*/ 0 h 6051263"/>
              <a:gd name="connsiteX2" fmla="*/ 12398655 w 13237822"/>
              <a:gd name="connsiteY2" fmla="*/ 6051263 h 6051263"/>
              <a:gd name="connsiteX3" fmla="*/ 0 w 13237822"/>
              <a:gd name="connsiteY3" fmla="*/ 6051263 h 605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37822" h="6051263">
                <a:moveTo>
                  <a:pt x="0" y="0"/>
                </a:moveTo>
                <a:lnTo>
                  <a:pt x="13237822" y="0"/>
                </a:lnTo>
                <a:lnTo>
                  <a:pt x="12398655" y="6051263"/>
                </a:lnTo>
                <a:lnTo>
                  <a:pt x="0" y="6051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D3023185-64FB-0047-9EFC-3940CFF38D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30375"/>
            <a:ext cx="13212484" cy="6051550"/>
          </a:xfrm>
          <a:custGeom>
            <a:avLst/>
            <a:gdLst>
              <a:gd name="connsiteX0" fmla="*/ 0 w 13212484"/>
              <a:gd name="connsiteY0" fmla="*/ 0 h 6051550"/>
              <a:gd name="connsiteX1" fmla="*/ 13212484 w 13212484"/>
              <a:gd name="connsiteY1" fmla="*/ 0 h 6051550"/>
              <a:gd name="connsiteX2" fmla="*/ 12391672 w 13212484"/>
              <a:gd name="connsiteY2" fmla="*/ 6051550 h 6051550"/>
              <a:gd name="connsiteX3" fmla="*/ 0 w 13212484"/>
              <a:gd name="connsiteY3" fmla="*/ 6051550 h 605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12484" h="6051550">
                <a:moveTo>
                  <a:pt x="0" y="0"/>
                </a:moveTo>
                <a:lnTo>
                  <a:pt x="13212484" y="0"/>
                </a:lnTo>
                <a:lnTo>
                  <a:pt x="12391672" y="6051550"/>
                </a:lnTo>
                <a:lnTo>
                  <a:pt x="0" y="60515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721273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51">
          <p15:clr>
            <a:srgbClr val="FBAE40"/>
          </p15:clr>
        </p15:guide>
        <p15:guide id="2" pos="435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064" y="1251229"/>
            <a:ext cx="12312651" cy="1055513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6" name="Textplatzhalter 2"/>
          <p:cNvSpPr>
            <a:spLocks noGrp="1"/>
          </p:cNvSpPr>
          <p:nvPr>
            <p:ph idx="1" hasCustomPrompt="1"/>
          </p:nvPr>
        </p:nvSpPr>
        <p:spPr>
          <a:xfrm>
            <a:off x="1008064" y="2591552"/>
            <a:ext cx="12312651" cy="5187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80097" indent="-480097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2" y="1802461"/>
            <a:ext cx="691277" cy="360261"/>
          </a:xfrm>
        </p:spPr>
        <p:txBody>
          <a:bodyPr/>
          <a:lstStyle/>
          <a:p>
            <a:fld id="{882D1A77-C809-4D0D-9BEE-B2D6A0E270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17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Extra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062" y="1251229"/>
            <a:ext cx="12312651" cy="1055513"/>
          </a:xfrm>
        </p:spPr>
        <p:txBody>
          <a:bodyPr>
            <a:normAutofit/>
          </a:bodyPr>
          <a:lstStyle>
            <a:lvl1pPr algn="ctr">
              <a:defRPr sz="3600"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9" name="Textplatzhalter 2"/>
          <p:cNvSpPr>
            <a:spLocks noGrp="1"/>
          </p:cNvSpPr>
          <p:nvPr>
            <p:ph type="body" idx="13"/>
          </p:nvPr>
        </p:nvSpPr>
        <p:spPr>
          <a:xfrm>
            <a:off x="1008062" y="2087483"/>
            <a:ext cx="12312653" cy="937198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617268" indent="0">
              <a:buNone/>
              <a:defRPr sz="2700" b="1"/>
            </a:lvl2pPr>
            <a:lvl3pPr marL="1234533" indent="0">
              <a:buNone/>
              <a:defRPr sz="2400" b="1"/>
            </a:lvl3pPr>
            <a:lvl4pPr marL="1851801" indent="0">
              <a:buNone/>
              <a:defRPr sz="2200" b="1"/>
            </a:lvl4pPr>
            <a:lvl5pPr marL="2469068" indent="0">
              <a:buNone/>
              <a:defRPr sz="2200" b="1"/>
            </a:lvl5pPr>
            <a:lvl6pPr marL="3086337" indent="0">
              <a:buNone/>
              <a:defRPr sz="2200" b="1"/>
            </a:lvl6pPr>
            <a:lvl7pPr marL="3703603" indent="0">
              <a:buNone/>
              <a:defRPr sz="2200" b="1"/>
            </a:lvl7pPr>
            <a:lvl8pPr marL="4320870" indent="0">
              <a:buNone/>
              <a:defRPr sz="2200" b="1"/>
            </a:lvl8pPr>
            <a:lvl9pPr marL="4938138" indent="0">
              <a:buNone/>
              <a:defRPr sz="22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8062" y="3240714"/>
            <a:ext cx="12312651" cy="4034718"/>
          </a:xfrm>
        </p:spPr>
        <p:txBody>
          <a:bodyPr/>
          <a:lstStyle>
            <a:lvl1pPr>
              <a:spcBef>
                <a:spcPts val="12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" y="1802461"/>
            <a:ext cx="691277" cy="36026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82D1A77-C809-4D0D-9BEE-B2D6A0E270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898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064" y="1251229"/>
            <a:ext cx="12312651" cy="1055513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008062" y="2592328"/>
            <a:ext cx="6048376" cy="5187174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2800"/>
            </a:lvl1pPr>
            <a:lvl2pPr marL="848742" indent="-368646">
              <a:defRPr sz="2400"/>
            </a:lvl2pPr>
            <a:lvl3pPr marL="1208815" indent="-360072">
              <a:defRPr sz="2000"/>
            </a:lvl3pPr>
            <a:lvl4pPr marL="1453150" indent="-244334">
              <a:defRPr sz="1600"/>
            </a:lvl4pPr>
            <a:lvl5pPr marL="1453150" indent="0">
              <a:buNone/>
              <a:defRPr sz="15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7272337" y="2592328"/>
            <a:ext cx="6048376" cy="5187174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2800"/>
            </a:lvl1pPr>
            <a:lvl2pPr marL="844455" indent="-355785">
              <a:defRPr sz="2400"/>
            </a:lvl2pPr>
            <a:lvl3pPr marL="1208815" indent="-360072">
              <a:defRPr sz="2000"/>
            </a:lvl3pPr>
            <a:lvl4pPr marL="1457437" indent="-240049">
              <a:defRPr sz="1600"/>
            </a:lvl4pPr>
            <a:lvl5pPr marL="1697484" indent="-244334">
              <a:defRPr sz="15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" y="1802461"/>
            <a:ext cx="691277" cy="36026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82D1A77-C809-4D0D-9BEE-B2D6A0E270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 mit gemeinsamen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064" y="1251229"/>
            <a:ext cx="12312651" cy="1055513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08064" y="2306742"/>
            <a:ext cx="12312651" cy="937199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617268" indent="0">
              <a:buNone/>
              <a:defRPr sz="2700" b="1"/>
            </a:lvl2pPr>
            <a:lvl3pPr marL="1234533" indent="0">
              <a:buNone/>
              <a:defRPr sz="2400" b="1"/>
            </a:lvl3pPr>
            <a:lvl4pPr marL="1851801" indent="0">
              <a:buNone/>
              <a:defRPr sz="2200" b="1"/>
            </a:lvl4pPr>
            <a:lvl5pPr marL="2469068" indent="0">
              <a:buNone/>
              <a:defRPr sz="2200" b="1"/>
            </a:lvl5pPr>
            <a:lvl6pPr marL="3086337" indent="0">
              <a:buNone/>
              <a:defRPr sz="2200" b="1"/>
            </a:lvl6pPr>
            <a:lvl7pPr marL="3703603" indent="0">
              <a:buNone/>
              <a:defRPr sz="2200" b="1"/>
            </a:lvl7pPr>
            <a:lvl8pPr marL="4320870" indent="0">
              <a:buNone/>
              <a:defRPr sz="2200" b="1"/>
            </a:lvl8pPr>
            <a:lvl9pPr marL="4938138" indent="0">
              <a:buNone/>
              <a:defRPr sz="22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008062" y="3459974"/>
            <a:ext cx="6048376" cy="4034469"/>
          </a:xfrm>
        </p:spPr>
        <p:txBody>
          <a:bodyPr/>
          <a:lstStyle>
            <a:lvl1pPr marL="360072" indent="-360072">
              <a:spcBef>
                <a:spcPts val="1200"/>
              </a:spcBef>
              <a:defRPr sz="2800"/>
            </a:lvl1pPr>
            <a:lvl2pPr marL="733004" indent="-368646">
              <a:defRPr sz="2400"/>
            </a:lvl2pPr>
            <a:lvl3pPr marL="1093076" indent="-360072">
              <a:defRPr sz="2100"/>
            </a:lvl3pPr>
            <a:lvl4pPr marL="1337413" indent="-244334">
              <a:defRPr sz="1500"/>
            </a:lvl4pPr>
            <a:lvl5pPr marL="1568888" indent="-244334">
              <a:defRPr sz="14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7272337" y="3459974"/>
            <a:ext cx="6048376" cy="4034469"/>
          </a:xfrm>
        </p:spPr>
        <p:txBody>
          <a:bodyPr>
            <a:normAutofit/>
          </a:bodyPr>
          <a:lstStyle>
            <a:lvl1pPr marL="360072" indent="-360072">
              <a:spcBef>
                <a:spcPts val="1200"/>
              </a:spcBef>
              <a:defRPr sz="2800"/>
            </a:lvl1pPr>
            <a:lvl2pPr marL="733004" indent="-372933">
              <a:defRPr sz="2400"/>
            </a:lvl2pPr>
            <a:lvl3pPr marL="1093076" indent="-360072" defTabSz="1093076">
              <a:defRPr sz="2100"/>
            </a:lvl3pPr>
            <a:lvl4pPr marL="1337413" indent="-244334">
              <a:defRPr sz="1500"/>
            </a:lvl4pPr>
            <a:lvl5pPr marL="1568888" indent="-231475">
              <a:defRPr sz="14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" y="1802461"/>
            <a:ext cx="691277" cy="36026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82D1A77-C809-4D0D-9BEE-B2D6A0E270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53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 - schmal -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064" y="1251229"/>
            <a:ext cx="12312651" cy="1055513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008068" y="2591552"/>
            <a:ext cx="3959225" cy="5187948"/>
          </a:xfrm>
        </p:spPr>
        <p:txBody>
          <a:bodyPr>
            <a:normAutofit/>
          </a:bodyPr>
          <a:lstStyle>
            <a:lvl1pPr marL="360072" indent="-360072">
              <a:spcBef>
                <a:spcPts val="1200"/>
              </a:spcBef>
              <a:defRPr sz="2800" baseline="0"/>
            </a:lvl1pPr>
            <a:lvl2pPr marL="733004" indent="-372933">
              <a:defRPr sz="2400"/>
            </a:lvl2pPr>
            <a:lvl3pPr marL="1093076" indent="-360072">
              <a:defRPr sz="2100"/>
            </a:lvl3pPr>
            <a:lvl4pPr marL="1337413" indent="-244334">
              <a:defRPr sz="1500"/>
            </a:lvl4pPr>
            <a:lvl5pPr marL="1568888" indent="-231475">
              <a:defRPr sz="1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83190" y="2591552"/>
            <a:ext cx="8137525" cy="518795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 marL="1697484" indent="-364359">
              <a:defRPr sz="2100"/>
            </a:lvl4pPr>
            <a:lvl5pPr>
              <a:defRPr sz="15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" y="1802461"/>
            <a:ext cx="691277" cy="36026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82D1A77-C809-4D0D-9BEE-B2D6A0E270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631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 - breit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064" y="1251229"/>
            <a:ext cx="12312651" cy="1055513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998597" y="2591553"/>
            <a:ext cx="8145407" cy="5187949"/>
          </a:xfrm>
        </p:spPr>
        <p:txBody>
          <a:bodyPr/>
          <a:lstStyle>
            <a:lvl1pPr>
              <a:spcBef>
                <a:spcPts val="1200"/>
              </a:spcBef>
              <a:defRPr sz="3200"/>
            </a:lvl1pPr>
            <a:lvl2pPr marL="848742" indent="-368646">
              <a:defRPr sz="2800"/>
            </a:lvl2pPr>
            <a:lvl3pPr marL="1208815" indent="-360072">
              <a:defRPr sz="2400"/>
            </a:lvl3pPr>
            <a:lvl4pPr marL="1453150" indent="-244334">
              <a:defRPr sz="2100"/>
            </a:lvl4pPr>
            <a:lvl5pPr marL="1697484" indent="-244334">
              <a:defRPr sz="15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9344730" y="2591552"/>
            <a:ext cx="3975982" cy="5187950"/>
          </a:xfrm>
        </p:spPr>
        <p:txBody>
          <a:bodyPr>
            <a:normAutofit/>
          </a:bodyPr>
          <a:lstStyle>
            <a:lvl1pPr marL="360072" indent="-360072">
              <a:spcBef>
                <a:spcPts val="1200"/>
              </a:spcBef>
              <a:defRPr sz="2400"/>
            </a:lvl1pPr>
            <a:lvl2pPr marL="604408" indent="-252908">
              <a:defRPr sz="2100"/>
            </a:lvl2pPr>
            <a:lvl3pPr marL="848742" indent="-246479">
              <a:defRPr sz="1500"/>
            </a:lvl3pPr>
            <a:lvl4pPr marL="1086647" indent="-237906">
              <a:defRPr sz="1400"/>
            </a:lvl4pPr>
            <a:lvl5pPr marL="1333126" indent="-246479">
              <a:defRPr sz="12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>
          <a:xfrm>
            <a:off x="11449053" y="7523343"/>
            <a:ext cx="1871663" cy="2451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96348" y="7523343"/>
            <a:ext cx="8136805" cy="2451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" y="1802461"/>
            <a:ext cx="691277" cy="36026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82D1A77-C809-4D0D-9BEE-B2D6A0E270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2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21495" y="1082572"/>
            <a:ext cx="12312651" cy="1055513"/>
          </a:xfrm>
          <a:prstGeom prst="rect">
            <a:avLst/>
          </a:prstGeom>
        </p:spPr>
        <p:txBody>
          <a:bodyPr vert="horz" lIns="0" tIns="0" rIns="0" bIns="48604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08064" y="2450761"/>
            <a:ext cx="12312651" cy="48260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1449053" y="7523343"/>
            <a:ext cx="1871663" cy="2451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96348" y="7523343"/>
            <a:ext cx="8136805" cy="2451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" y="1487977"/>
            <a:ext cx="691277" cy="36026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82D1A77-C809-4D0D-9BEE-B2D6A0E270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53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48" r:id="rId2"/>
    <p:sldLayoutId id="2147483749" r:id="rId3"/>
    <p:sldLayoutId id="2147483724" r:id="rId4"/>
    <p:sldLayoutId id="2147483726" r:id="rId5"/>
    <p:sldLayoutId id="2147483727" r:id="rId6"/>
    <p:sldLayoutId id="2147483728" r:id="rId7"/>
    <p:sldLayoutId id="2147483730" r:id="rId8"/>
    <p:sldLayoutId id="2147483731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7" r:id="rId16"/>
  </p:sldLayoutIdLst>
  <p:hf hdr="0" dt="0"/>
  <p:txStyles>
    <p:titleStyle>
      <a:lvl1pPr algn="r" defTabSz="1234533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chemeClr val="tx1"/>
          </a:solidFill>
          <a:latin typeface="Trebuchet MS" panose="020B070302020209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480097" indent="-480097" algn="l" defTabSz="1234533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SzPct val="84000"/>
        <a:buFontTx/>
        <a:buBlip>
          <a:blip r:embed="rId19"/>
        </a:buBlip>
        <a:defRPr sz="2800" b="0" i="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973054" indent="-492957" algn="l" defTabSz="1234533" rtl="0" eaLnBrk="1" latinLnBrk="0" hangingPunct="1">
        <a:lnSpc>
          <a:spcPct val="120000"/>
        </a:lnSpc>
        <a:spcBef>
          <a:spcPts val="601"/>
        </a:spcBef>
        <a:spcAft>
          <a:spcPts val="0"/>
        </a:spcAft>
        <a:buSzPct val="84000"/>
        <a:buFontTx/>
        <a:buBlip>
          <a:blip r:embed="rId19"/>
        </a:buBlip>
        <a:defRPr sz="2400" b="0" i="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1333126" indent="-360072" algn="l" defTabSz="1234533" rtl="0" eaLnBrk="1" latinLnBrk="0" hangingPunct="1">
        <a:lnSpc>
          <a:spcPct val="120000"/>
        </a:lnSpc>
        <a:spcBef>
          <a:spcPts val="300"/>
        </a:spcBef>
        <a:spcAft>
          <a:spcPts val="0"/>
        </a:spcAft>
        <a:buSzPct val="84000"/>
        <a:buFontTx/>
        <a:buBlip>
          <a:blip r:embed="rId19"/>
        </a:buBlip>
        <a:defRPr sz="2000" b="0" i="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573175" indent="-240049" algn="l" defTabSz="1234533" rtl="0" eaLnBrk="1" latinLnBrk="0" hangingPunct="1">
        <a:lnSpc>
          <a:spcPct val="120000"/>
        </a:lnSpc>
        <a:spcBef>
          <a:spcPts val="300"/>
        </a:spcBef>
        <a:spcAft>
          <a:spcPts val="0"/>
        </a:spcAft>
        <a:buSzPct val="84000"/>
        <a:buFontTx/>
        <a:buBlip>
          <a:blip r:embed="rId19"/>
        </a:buBlip>
        <a:defRPr sz="1600" b="0" i="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933247" indent="-240049" algn="l" defTabSz="1234533" rtl="0" eaLnBrk="1" latinLnBrk="0" hangingPunct="1">
        <a:lnSpc>
          <a:spcPct val="120000"/>
        </a:lnSpc>
        <a:spcBef>
          <a:spcPts val="150"/>
        </a:spcBef>
        <a:spcAft>
          <a:spcPts val="0"/>
        </a:spcAft>
        <a:buSzPct val="84000"/>
        <a:buFontTx/>
        <a:buBlip>
          <a:blip r:embed="rId20"/>
        </a:buBlip>
        <a:defRPr sz="1500" b="0" i="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3394969" indent="-308634" algn="l" defTabSz="123453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12236" indent="-308634" algn="l" defTabSz="123453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29503" indent="-308634" algn="l" defTabSz="123453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46770" indent="-308634" algn="l" defTabSz="123453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34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7268" algn="l" defTabSz="1234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34533" algn="l" defTabSz="1234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51801" algn="l" defTabSz="1234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9068" algn="l" defTabSz="1234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86337" algn="l" defTabSz="1234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03603" algn="l" defTabSz="1234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870" algn="l" defTabSz="1234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38138" algn="l" defTabSz="1234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255C0B6-9F88-B046-8817-5ABE64B25B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576699" cy="7781925"/>
          </a:xfrm>
          <a:solidFill>
            <a:schemeClr val="accent4"/>
          </a:solidFill>
        </p:spPr>
      </p:sp>
      <p:sp>
        <p:nvSpPr>
          <p:cNvPr id="5" name="Titel 1"/>
          <p:cNvSpPr txBox="1">
            <a:spLocks/>
          </p:cNvSpPr>
          <p:nvPr/>
        </p:nvSpPr>
        <p:spPr>
          <a:xfrm>
            <a:off x="494931" y="719139"/>
            <a:ext cx="8425169" cy="1011524"/>
          </a:xfrm>
          <a:prstGeom prst="rect">
            <a:avLst/>
          </a:prstGeom>
        </p:spPr>
        <p:txBody>
          <a:bodyPr vert="horz" lIns="0" tIns="0" rIns="0" bIns="48604" rtlCol="0" anchor="b" anchorCtr="0">
            <a:noAutofit/>
          </a:bodyPr>
          <a:lstStyle>
            <a:lvl1pPr algn="r" defTabSz="12345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1" kern="1200">
                <a:solidFill>
                  <a:schemeClr val="tx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de-AT" b="0" dirty="0">
                <a:solidFill>
                  <a:schemeClr val="bg1"/>
                </a:solidFill>
                <a:ea typeface="+mn-ea"/>
                <a:cs typeface="+mn-cs"/>
              </a:rPr>
              <a:t>DIGITAL - </a:t>
            </a:r>
            <a:r>
              <a:rPr lang="de-AT" b="0" dirty="0" smtClean="0">
                <a:solidFill>
                  <a:schemeClr val="bg1"/>
                </a:solidFill>
                <a:ea typeface="+mn-ea"/>
                <a:cs typeface="+mn-cs"/>
              </a:rPr>
              <a:t>Institute </a:t>
            </a:r>
            <a:r>
              <a:rPr lang="de-AT" b="0" dirty="0" err="1">
                <a:solidFill>
                  <a:schemeClr val="bg1"/>
                </a:solidFill>
                <a:ea typeface="+mn-ea"/>
                <a:cs typeface="+mn-cs"/>
              </a:rPr>
              <a:t>for</a:t>
            </a:r>
            <a:r>
              <a:rPr lang="de-AT" b="0" dirty="0">
                <a:solidFill>
                  <a:schemeClr val="bg1"/>
                </a:solidFill>
                <a:ea typeface="+mn-ea"/>
                <a:cs typeface="+mn-cs"/>
              </a:rPr>
              <a:t> Information </a:t>
            </a:r>
            <a:r>
              <a:rPr lang="de-AT" b="0" dirty="0" err="1">
                <a:solidFill>
                  <a:schemeClr val="bg1"/>
                </a:solidFill>
                <a:ea typeface="+mn-ea"/>
                <a:cs typeface="+mn-cs"/>
              </a:rPr>
              <a:t>and</a:t>
            </a:r>
            <a:r>
              <a:rPr lang="de-AT" b="0" dirty="0">
                <a:solidFill>
                  <a:schemeClr val="bg1"/>
                </a:solidFill>
                <a:ea typeface="+mn-ea"/>
                <a:cs typeface="+mn-cs"/>
              </a:rPr>
              <a:t> </a:t>
            </a:r>
            <a:br>
              <a:rPr lang="de-AT" b="0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de-AT" b="0" dirty="0">
                <a:solidFill>
                  <a:schemeClr val="bg1"/>
                </a:solidFill>
                <a:ea typeface="+mn-ea"/>
                <a:cs typeface="+mn-cs"/>
              </a:rPr>
              <a:t>Communication Technologies</a:t>
            </a:r>
          </a:p>
        </p:txBody>
      </p:sp>
      <p:sp>
        <p:nvSpPr>
          <p:cNvPr id="6" name="Untertitel 3"/>
          <p:cNvSpPr txBox="1">
            <a:spLocks/>
          </p:cNvSpPr>
          <p:nvPr/>
        </p:nvSpPr>
        <p:spPr>
          <a:xfrm>
            <a:off x="494931" y="3930044"/>
            <a:ext cx="8074068" cy="32425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80097" indent="-480097" algn="l" defTabSz="1234533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84000"/>
              <a:buFontTx/>
              <a:buBlip>
                <a:blip r:embed="rId3"/>
              </a:buBlip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973054" indent="-492957" algn="l" defTabSz="1234533" rtl="0" eaLnBrk="1" latinLnBrk="0" hangingPunct="1">
              <a:lnSpc>
                <a:spcPct val="120000"/>
              </a:lnSpc>
              <a:spcBef>
                <a:spcPts val="601"/>
              </a:spcBef>
              <a:spcAft>
                <a:spcPts val="0"/>
              </a:spcAft>
              <a:buSzPct val="84000"/>
              <a:buFontTx/>
              <a:buBlip>
                <a:blip r:embed="rId3"/>
              </a:buBlip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333126" indent="-360072" algn="l" defTabSz="1234533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84000"/>
              <a:buFontTx/>
              <a:buBlip>
                <a:blip r:embed="rId3"/>
              </a:buBlip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573175" indent="-240049" algn="l" defTabSz="1234533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84000"/>
              <a:buFontTx/>
              <a:buBlip>
                <a:blip r:embed="rId3"/>
              </a:buBlip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933247" indent="-240049" algn="l" defTabSz="1234533" rtl="0" eaLnBrk="1" latinLnBrk="0" hangingPunct="1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SzPct val="84000"/>
              <a:buFontTx/>
              <a:buBlip>
                <a:blip r:embed="rId4"/>
              </a:buBlip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3394969" indent="-308634" algn="l" defTabSz="12345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12236" indent="-308634" algn="l" defTabSz="12345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29503" indent="-308634" algn="l" defTabSz="12345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46770" indent="-308634" algn="l" defTabSz="12345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4800" b="1" i="1" dirty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rPr>
              <a:t>Mit KI zu intelligenten Sensorsystemen</a:t>
            </a:r>
            <a:endParaRPr lang="de-AT" dirty="0" smtClean="0">
              <a:solidFill>
                <a:schemeClr val="bg1"/>
              </a:solidFill>
              <a:latin typeface="Trebuchet MS" panose="020B070302020209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AT" dirty="0" smtClean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rPr>
              <a:t>Werner Bailer</a:t>
            </a:r>
            <a:endParaRPr lang="de-AT" dirty="0">
              <a:solidFill>
                <a:schemeClr val="bg1"/>
              </a:solidFill>
              <a:latin typeface="Trebuchet MS" panose="020B070302020209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AT" dirty="0" smtClean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rPr>
              <a:t>2023-03</a:t>
            </a:r>
            <a:endParaRPr lang="de-AT" dirty="0">
              <a:solidFill>
                <a:schemeClr val="bg1"/>
              </a:solidFill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6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255C0B6-9F88-B046-8817-5ABE64B25B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576699" cy="7781925"/>
          </a:xfrm>
          <a:solidFill>
            <a:schemeClr val="accent4"/>
          </a:solidFill>
        </p:spPr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071B0AB-4AB7-C048-AC67-AAA4654FE599}"/>
              </a:ext>
            </a:extLst>
          </p:cNvPr>
          <p:cNvSpPr txBox="1"/>
          <p:nvPr/>
        </p:nvSpPr>
        <p:spPr>
          <a:xfrm>
            <a:off x="9289099" y="6987392"/>
            <a:ext cx="4824670" cy="525886"/>
          </a:xfrm>
          <a:prstGeom prst="rect">
            <a:avLst/>
          </a:prstGeom>
          <a:noFill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/>
            <a:r>
              <a:rPr lang="de-DE" sz="2000" b="1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www.joanneum.at</a:t>
            </a:r>
            <a:r>
              <a:rPr lang="de-DE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/digital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E8EB7E9-98D2-424A-9B00-6135E7E9C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97" y="3701802"/>
            <a:ext cx="4752643" cy="37831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433119" y="5212282"/>
            <a:ext cx="4176565" cy="1049106"/>
          </a:xfrm>
          <a:prstGeom prst="rect">
            <a:avLst/>
          </a:prstGeom>
          <a:noFill/>
        </p:spPr>
        <p:txBody>
          <a:bodyPr wrap="none" lIns="108000" tIns="108000" rIns="108000" bIns="108000" rtlCol="0" anchor="ctr" anchorCtr="0">
            <a:spAutoFit/>
          </a:bodyPr>
          <a:lstStyle/>
          <a:p>
            <a:r>
              <a:rPr lang="de-AT" dirty="0" smtClean="0"/>
              <a:t>Werner Bailer</a:t>
            </a:r>
          </a:p>
          <a:p>
            <a:r>
              <a:rPr lang="de-AT" dirty="0" smtClean="0"/>
              <a:t>werner.bailer@joanneum.at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0647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Überblick</a:t>
            </a:r>
            <a:endParaRPr lang="de-AT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Verarbeitung von Sensordaten</a:t>
            </a:r>
          </a:p>
          <a:p>
            <a:pPr lvl="1"/>
            <a:r>
              <a:rPr lang="de-AT" dirty="0" smtClean="0"/>
              <a:t>verschiedenste Arten von Sensoren</a:t>
            </a:r>
          </a:p>
          <a:p>
            <a:pPr lvl="1"/>
            <a:r>
              <a:rPr lang="de-AT" dirty="0" smtClean="0"/>
              <a:t>heterogene Sensoren in einem System</a:t>
            </a:r>
          </a:p>
          <a:p>
            <a:pPr lvl="1"/>
            <a:r>
              <a:rPr lang="de-AT" dirty="0" smtClean="0"/>
              <a:t>oft (Nahe-) Echtzeit Anforderungen</a:t>
            </a:r>
          </a:p>
          <a:p>
            <a:r>
              <a:rPr lang="de-AT" dirty="0" smtClean="0"/>
              <a:t>Typische Aufgaben</a:t>
            </a:r>
          </a:p>
          <a:p>
            <a:pPr lvl="1"/>
            <a:r>
              <a:rPr lang="de-AT" dirty="0" err="1" smtClean="0"/>
              <a:t>Klassifkation</a:t>
            </a:r>
            <a:r>
              <a:rPr lang="de-AT" dirty="0" smtClean="0"/>
              <a:t> (</a:t>
            </a:r>
            <a:r>
              <a:rPr lang="de-AT" dirty="0" err="1" smtClean="0"/>
              <a:t>zB</a:t>
            </a:r>
            <a:r>
              <a:rPr lang="de-AT" dirty="0" smtClean="0"/>
              <a:t> Zustand des Systems)</a:t>
            </a:r>
          </a:p>
          <a:p>
            <a:pPr lvl="1"/>
            <a:r>
              <a:rPr lang="de-AT" dirty="0" smtClean="0"/>
              <a:t>Regression (Vorhersage)</a:t>
            </a:r>
          </a:p>
          <a:p>
            <a:pPr lvl="1"/>
            <a:r>
              <a:rPr lang="de-AT" dirty="0" err="1" smtClean="0"/>
              <a:t>Anomaliedetektion</a:t>
            </a:r>
            <a:endParaRPr lang="de-AT" dirty="0" smtClean="0"/>
          </a:p>
          <a:p>
            <a:pPr lvl="1"/>
            <a:r>
              <a:rPr lang="de-AT" dirty="0" smtClean="0"/>
              <a:t>Signalverbesserung</a:t>
            </a:r>
          </a:p>
          <a:p>
            <a:endParaRPr lang="de-AT" dirty="0"/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11593419" y="6971360"/>
            <a:ext cx="1656230" cy="28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12529549" y="2666792"/>
            <a:ext cx="720100" cy="7026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 flipV="1">
            <a:off x="8879334" y="2591552"/>
            <a:ext cx="1" cy="23075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7940469" y="2475859"/>
            <a:ext cx="881753" cy="525886"/>
          </a:xfrm>
          <a:prstGeom prst="rect">
            <a:avLst/>
          </a:prstGeom>
          <a:noFill/>
        </p:spPr>
        <p:txBody>
          <a:bodyPr wrap="none" lIns="108000" tIns="108000" rIns="108000" bIns="108000" rtlCol="0" anchor="ctr" anchorCtr="0">
            <a:spAutoFit/>
          </a:bodyPr>
          <a:lstStyle/>
          <a:p>
            <a:r>
              <a:rPr lang="de-AT" sz="2000" i="1" dirty="0" smtClean="0"/>
              <a:t>örtlich</a:t>
            </a:r>
            <a:endParaRPr lang="de-AT" sz="2000" i="1" dirty="0"/>
          </a:p>
        </p:txBody>
      </p:sp>
      <p:sp>
        <p:nvSpPr>
          <p:cNvPr id="18" name="Textfeld 17"/>
          <p:cNvSpPr txBox="1"/>
          <p:nvPr/>
        </p:nvSpPr>
        <p:spPr>
          <a:xfrm>
            <a:off x="12529549" y="7007644"/>
            <a:ext cx="940615" cy="525886"/>
          </a:xfrm>
          <a:prstGeom prst="rect">
            <a:avLst/>
          </a:prstGeom>
          <a:noFill/>
        </p:spPr>
        <p:txBody>
          <a:bodyPr wrap="none" lIns="108000" tIns="108000" rIns="108000" bIns="108000" rtlCol="0" anchor="ctr" anchorCtr="0">
            <a:spAutoFit/>
          </a:bodyPr>
          <a:lstStyle/>
          <a:p>
            <a:r>
              <a:rPr lang="de-AT" sz="2000" i="1" dirty="0" smtClean="0"/>
              <a:t>zeitlich</a:t>
            </a:r>
            <a:endParaRPr lang="de-AT" sz="2000" i="1" dirty="0"/>
          </a:p>
        </p:txBody>
      </p:sp>
      <p:sp>
        <p:nvSpPr>
          <p:cNvPr id="19" name="Textfeld 18"/>
          <p:cNvSpPr txBox="1"/>
          <p:nvPr/>
        </p:nvSpPr>
        <p:spPr>
          <a:xfrm>
            <a:off x="12789152" y="2270763"/>
            <a:ext cx="920994" cy="525886"/>
          </a:xfrm>
          <a:prstGeom prst="rect">
            <a:avLst/>
          </a:prstGeom>
          <a:noFill/>
        </p:spPr>
        <p:txBody>
          <a:bodyPr wrap="none" lIns="108000" tIns="108000" rIns="108000" bIns="108000" rtlCol="0" anchor="ctr" anchorCtr="0">
            <a:spAutoFit/>
          </a:bodyPr>
          <a:lstStyle/>
          <a:p>
            <a:r>
              <a:rPr lang="de-AT" sz="2000" i="1" dirty="0" smtClean="0"/>
              <a:t>Kanäle</a:t>
            </a:r>
            <a:endParaRPr lang="de-AT" sz="2000" i="1" dirty="0"/>
          </a:p>
        </p:txBody>
      </p:sp>
      <p:sp>
        <p:nvSpPr>
          <p:cNvPr id="21" name="Textfeld 20"/>
          <p:cNvSpPr txBox="1"/>
          <p:nvPr/>
        </p:nvSpPr>
        <p:spPr>
          <a:xfrm>
            <a:off x="8934946" y="3888413"/>
            <a:ext cx="623477" cy="772107"/>
          </a:xfrm>
          <a:prstGeom prst="rect">
            <a:avLst/>
          </a:prstGeom>
          <a:noFill/>
        </p:spPr>
        <p:txBody>
          <a:bodyPr wrap="none" lIns="108000" tIns="108000" rIns="108000" bIns="108000" rtlCol="0" anchor="ctr" anchorCtr="0">
            <a:spAutoFit/>
          </a:bodyPr>
          <a:lstStyle/>
          <a:p>
            <a:pPr algn="ctr"/>
            <a:r>
              <a:rPr lang="de-AT" sz="1800" dirty="0" smtClean="0">
                <a:solidFill>
                  <a:schemeClr val="accent3">
                    <a:lumMod val="75000"/>
                  </a:schemeClr>
                </a:solidFill>
              </a:rPr>
              <a:t>RGB</a:t>
            </a:r>
            <a:br>
              <a:rPr lang="de-AT" sz="18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de-AT" sz="1800" dirty="0" smtClean="0">
                <a:solidFill>
                  <a:schemeClr val="accent3">
                    <a:lumMod val="75000"/>
                  </a:schemeClr>
                </a:solidFill>
              </a:rPr>
              <a:t>Bild</a:t>
            </a:r>
            <a:endParaRPr lang="de-AT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9915362" y="3901125"/>
            <a:ext cx="772748" cy="772107"/>
          </a:xfrm>
          <a:prstGeom prst="rect">
            <a:avLst/>
          </a:prstGeom>
          <a:noFill/>
        </p:spPr>
        <p:txBody>
          <a:bodyPr wrap="none" lIns="108000" tIns="108000" rIns="108000" bIns="108000" rtlCol="0" anchor="ctr" anchorCtr="0">
            <a:spAutoFit/>
          </a:bodyPr>
          <a:lstStyle/>
          <a:p>
            <a:pPr algn="ctr"/>
            <a:r>
              <a:rPr lang="de-AT" sz="1800" dirty="0" smtClean="0">
                <a:solidFill>
                  <a:schemeClr val="accent4">
                    <a:lumMod val="75000"/>
                  </a:schemeClr>
                </a:solidFill>
              </a:rPr>
              <a:t>RGB</a:t>
            </a:r>
            <a:br>
              <a:rPr lang="de-AT" sz="18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AT" sz="1800" dirty="0" smtClean="0">
                <a:solidFill>
                  <a:schemeClr val="accent4">
                    <a:lumMod val="75000"/>
                  </a:schemeClr>
                </a:solidFill>
              </a:rPr>
              <a:t>Video</a:t>
            </a:r>
            <a:endParaRPr lang="de-AT" sz="1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Cube 22"/>
          <p:cNvSpPr/>
          <p:nvPr/>
        </p:nvSpPr>
        <p:spPr>
          <a:xfrm>
            <a:off x="8879334" y="3375239"/>
            <a:ext cx="3645258" cy="3606394"/>
          </a:xfrm>
          <a:prstGeom prst="cub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Textfeld 27"/>
          <p:cNvSpPr txBox="1"/>
          <p:nvPr/>
        </p:nvSpPr>
        <p:spPr>
          <a:xfrm>
            <a:off x="9586400" y="2686424"/>
            <a:ext cx="1689539" cy="833663"/>
          </a:xfrm>
          <a:prstGeom prst="rect">
            <a:avLst/>
          </a:prstGeom>
          <a:noFill/>
        </p:spPr>
        <p:txBody>
          <a:bodyPr wrap="none" lIns="108000" tIns="108000" rIns="108000" bIns="108000" rtlCol="0" anchor="ctr" anchorCtr="0">
            <a:spAutoFit/>
          </a:bodyPr>
          <a:lstStyle/>
          <a:p>
            <a:r>
              <a:rPr lang="de-AT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Multispektral-</a:t>
            </a:r>
            <a:br>
              <a:rPr lang="de-AT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de-AT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Bild</a:t>
            </a:r>
            <a:endParaRPr lang="de-AT" sz="2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10407211" y="2978285"/>
            <a:ext cx="820838" cy="525886"/>
          </a:xfrm>
          <a:prstGeom prst="rect">
            <a:avLst/>
          </a:prstGeom>
          <a:noFill/>
        </p:spPr>
        <p:txBody>
          <a:bodyPr wrap="none" lIns="108000" tIns="108000" rIns="108000" bIns="108000" rtlCol="0" anchor="ctr" anchorCtr="0">
            <a:spAutoFit/>
          </a:bodyPr>
          <a:lstStyle/>
          <a:p>
            <a:r>
              <a:rPr lang="de-AT" sz="2000" dirty="0" smtClean="0">
                <a:solidFill>
                  <a:schemeClr val="accent4"/>
                </a:solidFill>
              </a:rPr>
              <a:t>Video</a:t>
            </a:r>
            <a:endParaRPr lang="de-AT" sz="2000" dirty="0">
              <a:solidFill>
                <a:schemeClr val="accent4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10407211" y="5256667"/>
            <a:ext cx="914710" cy="772107"/>
          </a:xfrm>
          <a:prstGeom prst="rect">
            <a:avLst/>
          </a:prstGeom>
          <a:noFill/>
        </p:spPr>
        <p:txBody>
          <a:bodyPr wrap="none" lIns="108000" tIns="108000" rIns="108000" bIns="108000" rtlCol="0" anchor="ctr" anchorCtr="0">
            <a:spAutoFit/>
          </a:bodyPr>
          <a:lstStyle/>
          <a:p>
            <a:pPr algn="ctr"/>
            <a:r>
              <a:rPr lang="de-AT" sz="1800" dirty="0" smtClean="0">
                <a:solidFill>
                  <a:srgbClr val="7030A0"/>
                </a:solidFill>
              </a:rPr>
              <a:t>Zeilen-</a:t>
            </a:r>
            <a:br>
              <a:rPr lang="de-AT" sz="1800" dirty="0" smtClean="0">
                <a:solidFill>
                  <a:srgbClr val="7030A0"/>
                </a:solidFill>
              </a:rPr>
            </a:br>
            <a:r>
              <a:rPr lang="de-AT" sz="1800" dirty="0" err="1" smtClean="0">
                <a:solidFill>
                  <a:srgbClr val="7030A0"/>
                </a:solidFill>
              </a:rPr>
              <a:t>kamera</a:t>
            </a:r>
            <a:endParaRPr lang="de-AT" sz="1800" dirty="0">
              <a:solidFill>
                <a:srgbClr val="7030A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0936446" y="6595579"/>
            <a:ext cx="786662" cy="772107"/>
          </a:xfrm>
          <a:prstGeom prst="rect">
            <a:avLst/>
          </a:prstGeom>
          <a:noFill/>
        </p:spPr>
        <p:txBody>
          <a:bodyPr wrap="none" lIns="108000" tIns="108000" rIns="108000" bIns="108000" rtlCol="0" anchor="ctr" anchorCtr="0">
            <a:spAutoFit/>
          </a:bodyPr>
          <a:lstStyle/>
          <a:p>
            <a:pPr algn="ctr"/>
            <a:r>
              <a:rPr lang="de-AT" sz="1800" dirty="0" smtClean="0">
                <a:solidFill>
                  <a:schemeClr val="accent1">
                    <a:lumMod val="75000"/>
                  </a:schemeClr>
                </a:solidFill>
              </a:rPr>
              <a:t>Pyro-</a:t>
            </a:r>
          </a:p>
          <a:p>
            <a:pPr algn="ctr"/>
            <a:r>
              <a:rPr lang="de-AT" sz="1800" dirty="0" err="1" smtClean="0">
                <a:solidFill>
                  <a:schemeClr val="accent1">
                    <a:lumMod val="75000"/>
                  </a:schemeClr>
                </a:solidFill>
              </a:rPr>
              <a:t>meter</a:t>
            </a:r>
            <a:endParaRPr lang="de-AT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9885569" y="6591882"/>
            <a:ext cx="1081679" cy="772107"/>
          </a:xfrm>
          <a:prstGeom prst="rect">
            <a:avLst/>
          </a:prstGeom>
          <a:noFill/>
        </p:spPr>
        <p:txBody>
          <a:bodyPr wrap="none" lIns="108000" tIns="108000" rIns="108000" bIns="108000" rtlCol="0" anchor="ctr" anchorCtr="0">
            <a:spAutoFit/>
          </a:bodyPr>
          <a:lstStyle/>
          <a:p>
            <a:pPr algn="ctr"/>
            <a:r>
              <a:rPr lang="de-AT" sz="1800" dirty="0" smtClean="0">
                <a:solidFill>
                  <a:schemeClr val="accent4">
                    <a:lumMod val="75000"/>
                  </a:schemeClr>
                </a:solidFill>
              </a:rPr>
              <a:t>Audio,</a:t>
            </a:r>
          </a:p>
          <a:p>
            <a:pPr algn="ctr"/>
            <a:r>
              <a:rPr lang="de-AT" sz="1800" dirty="0" smtClean="0">
                <a:solidFill>
                  <a:schemeClr val="accent4">
                    <a:lumMod val="75000"/>
                  </a:schemeClr>
                </a:solidFill>
              </a:rPr>
              <a:t>Vibration</a:t>
            </a:r>
            <a:endParaRPr lang="de-AT" sz="1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8798694" y="6585306"/>
            <a:ext cx="1047504" cy="772107"/>
          </a:xfrm>
          <a:prstGeom prst="rect">
            <a:avLst/>
          </a:prstGeom>
          <a:noFill/>
        </p:spPr>
        <p:txBody>
          <a:bodyPr wrap="none" lIns="108000" tIns="108000" rIns="108000" bIns="108000" rtlCol="0" anchor="ctr" anchorCtr="0">
            <a:spAutoFit/>
          </a:bodyPr>
          <a:lstStyle/>
          <a:p>
            <a:pPr algn="ctr"/>
            <a:r>
              <a:rPr lang="de-AT" sz="1800" dirty="0" smtClean="0">
                <a:solidFill>
                  <a:schemeClr val="accent3">
                    <a:lumMod val="50000"/>
                  </a:schemeClr>
                </a:solidFill>
              </a:rPr>
              <a:t>Licht-</a:t>
            </a:r>
            <a:br>
              <a:rPr lang="de-AT" sz="18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de-AT" sz="1800" dirty="0" err="1" smtClean="0">
                <a:solidFill>
                  <a:schemeClr val="accent3">
                    <a:lumMod val="50000"/>
                  </a:schemeClr>
                </a:solidFill>
              </a:rPr>
              <a:t>schranke</a:t>
            </a:r>
            <a:endParaRPr lang="de-AT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0161048" y="4866708"/>
            <a:ext cx="770953" cy="495108"/>
          </a:xfrm>
          <a:prstGeom prst="rect">
            <a:avLst/>
          </a:prstGeom>
          <a:noFill/>
        </p:spPr>
        <p:txBody>
          <a:bodyPr wrap="none" lIns="108000" tIns="108000" rIns="108000" bIns="108000" rtlCol="0" anchor="ctr" anchorCtr="0">
            <a:spAutoFit/>
          </a:bodyPr>
          <a:lstStyle/>
          <a:p>
            <a:pPr algn="ctr"/>
            <a:r>
              <a:rPr lang="de-AT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LIDAR</a:t>
            </a:r>
            <a:endParaRPr lang="de-AT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7" name="Gerade Verbindung mit Pfeil 36"/>
          <p:cNvCxnSpPr/>
          <p:nvPr/>
        </p:nvCxnSpPr>
        <p:spPr>
          <a:xfrm flipV="1">
            <a:off x="8912483" y="6078218"/>
            <a:ext cx="880686" cy="88356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 flipV="1">
            <a:off x="9827335" y="6054536"/>
            <a:ext cx="2671488" cy="3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 flipV="1">
            <a:off x="9793169" y="3391950"/>
            <a:ext cx="0" cy="266258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810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Beispiel: Innenraumvermessung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8064" y="1990835"/>
            <a:ext cx="9947883" cy="5187950"/>
          </a:xfrm>
        </p:spPr>
        <p:txBody>
          <a:bodyPr/>
          <a:lstStyle/>
          <a:p>
            <a:r>
              <a:rPr lang="de-AT" dirty="0" smtClean="0"/>
              <a:t>Klassifikation/Segmentierung von vorhandenen Objekten</a:t>
            </a:r>
          </a:p>
          <a:p>
            <a:pPr lvl="1"/>
            <a:r>
              <a:rPr lang="de-AT" dirty="0" smtClean="0"/>
              <a:t>Wände/Boden/Decke für robustere 3D Rekonstruktion ermitteln</a:t>
            </a:r>
          </a:p>
          <a:p>
            <a:pPr lvl="1"/>
            <a:r>
              <a:rPr lang="de-AT" dirty="0" smtClean="0"/>
              <a:t>Einbauten wie Türstöcke, Heizkörper etc. von Möbeln unterscheiden</a:t>
            </a:r>
          </a:p>
          <a:p>
            <a:r>
              <a:rPr lang="de-AT" dirty="0" smtClean="0"/>
              <a:t>Eigene Trainingsdaten aus Renderings erstellen</a:t>
            </a:r>
          </a:p>
          <a:p>
            <a:pPr lvl="1"/>
            <a:r>
              <a:rPr lang="de-AT" dirty="0" smtClean="0"/>
              <a:t>Style Transfer: Renderings an Aussehen von </a:t>
            </a:r>
            <a:br>
              <a:rPr lang="de-AT" dirty="0" smtClean="0"/>
            </a:br>
            <a:r>
              <a:rPr lang="de-AT" dirty="0" smtClean="0"/>
              <a:t>Fotos anpassen</a:t>
            </a:r>
          </a:p>
          <a:p>
            <a:pPr lvl="1"/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339" y="2380366"/>
            <a:ext cx="2534676" cy="25346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978" y="5086549"/>
            <a:ext cx="2530969" cy="2530969"/>
          </a:xfrm>
          <a:prstGeom prst="rect">
            <a:avLst/>
          </a:prstGeom>
        </p:spPr>
      </p:pic>
      <p:pic>
        <p:nvPicPr>
          <p:cNvPr id="11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339" y="5064249"/>
            <a:ext cx="2531560" cy="253156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89" y="5633774"/>
            <a:ext cx="2028360" cy="202836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78" y="5633774"/>
            <a:ext cx="2028360" cy="2028360"/>
          </a:xfrm>
          <a:prstGeom prst="rect">
            <a:avLst/>
          </a:prstGeom>
        </p:spPr>
      </p:pic>
      <p:pic>
        <p:nvPicPr>
          <p:cNvPr id="14" name="Grafik 13" descr="C:\Users\urm\AppData\Local\Microsoft\Windows\INetCache\Content.MSO\EF08EFA8.t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908254" y="6470659"/>
            <a:ext cx="1467325" cy="45808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298" y="7018630"/>
            <a:ext cx="14097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19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Beispiel: Videoanalyse, Signalverbesserung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mtClean="0"/>
              <a:t>Monitoring von Tiergesundheit im Lufttransport </a:t>
            </a:r>
          </a:p>
          <a:p>
            <a:pPr lvl="1"/>
            <a:r>
              <a:rPr lang="de-AT" smtClean="0"/>
              <a:t>Nüstern in Infrarotvideo detektieren</a:t>
            </a:r>
          </a:p>
          <a:p>
            <a:pPr lvl="1"/>
            <a:r>
              <a:rPr lang="de-AT" smtClean="0"/>
              <a:t>ermöglicht Bestimmung der Atemfrequenz</a:t>
            </a:r>
          </a:p>
          <a:p>
            <a:r>
              <a:rPr lang="de-AT" smtClean="0"/>
              <a:t>Zeitliche Interpolation für Drohnenvideos</a:t>
            </a:r>
          </a:p>
          <a:p>
            <a:pPr lvl="1"/>
            <a:r>
              <a:rPr lang="de-AT" smtClean="0"/>
              <a:t>Vervierfachung der zeitlichen Auflösung</a:t>
            </a:r>
          </a:p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73" descr="A picture containing logo&#10;&#10;Description automatically generated">
            <a:extLst>
              <a:ext uri="{FF2B5EF4-FFF2-40B4-BE49-F238E27FC236}">
                <a16:creationId xmlns:a16="http://schemas.microsoft.com/office/drawing/2014/main" id="{72D820DA-2FA0-4C6E-9C30-0EF059465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7"/>
          <a:stretch/>
        </p:blipFill>
        <p:spPr>
          <a:xfrm>
            <a:off x="10269897" y="4826878"/>
            <a:ext cx="1696996" cy="901265"/>
          </a:xfrm>
          <a:prstGeom prst="rect">
            <a:avLst/>
          </a:prstGeom>
        </p:spPr>
      </p:pic>
      <p:pic>
        <p:nvPicPr>
          <p:cNvPr id="7" name="Picture 23"/>
          <p:cNvPicPr>
            <a:picLocks noChangeAspect="1"/>
          </p:cNvPicPr>
          <p:nvPr/>
        </p:nvPicPr>
        <p:blipFill rotWithShape="1">
          <a:blip r:embed="rId3"/>
          <a:srcRect l="50501"/>
          <a:stretch/>
        </p:blipFill>
        <p:spPr>
          <a:xfrm>
            <a:off x="10154188" y="2404707"/>
            <a:ext cx="3192628" cy="243534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6893" y="4930799"/>
            <a:ext cx="1409700" cy="723900"/>
          </a:xfrm>
          <a:prstGeom prst="rect">
            <a:avLst/>
          </a:prstGeom>
        </p:spPr>
      </p:pic>
      <p:pic>
        <p:nvPicPr>
          <p:cNvPr id="10" name="Inhaltsplatzhalter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459" y="5416315"/>
            <a:ext cx="3816530" cy="210826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044" y="5535128"/>
            <a:ext cx="3380435" cy="170340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041" y="7297252"/>
            <a:ext cx="1993023" cy="44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5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8064" y="1990834"/>
            <a:ext cx="12312651" cy="5644647"/>
          </a:xfrm>
        </p:spPr>
        <p:txBody>
          <a:bodyPr>
            <a:normAutofit fontScale="92500"/>
          </a:bodyPr>
          <a:lstStyle/>
          <a:p>
            <a:r>
              <a:rPr lang="de-AT" dirty="0" smtClean="0"/>
              <a:t>Multimodale Klassifikation von Objekten und Materialien in Wertstoffströmen</a:t>
            </a:r>
          </a:p>
          <a:p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r>
              <a:rPr lang="de-AT" dirty="0" smtClean="0"/>
              <a:t>Leitfaden + Workshops für Technologien zur </a:t>
            </a:r>
            <a:r>
              <a:rPr lang="de-AT" dirty="0" err="1" smtClean="0"/>
              <a:t>Wertstoffcharakterisisierung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in Ausarbeitung</a:t>
            </a: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503" y="2666792"/>
            <a:ext cx="7477187" cy="355550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Beispiel: Sortierung in der Kreislaufwirtschaft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153" y="5403172"/>
            <a:ext cx="2088930" cy="75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7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Beispiel: Optimierung H2-Verbrennung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mtClean="0"/>
              <a:t>Verhindern von Erlöschen oder Rückschlag </a:t>
            </a:r>
            <a:br>
              <a:rPr lang="de-AT" smtClean="0"/>
            </a:br>
            <a:r>
              <a:rPr lang="de-AT" smtClean="0"/>
              <a:t>der Flamme</a:t>
            </a:r>
          </a:p>
          <a:p>
            <a:pPr lvl="1"/>
            <a:r>
              <a:rPr lang="de-AT" smtClean="0"/>
              <a:t>Beobachtung mit optischen und piezoelektrischen Sensoren</a:t>
            </a:r>
          </a:p>
          <a:p>
            <a:pPr lvl="1"/>
            <a:r>
              <a:rPr lang="de-AT" smtClean="0"/>
              <a:t>Training aus normalem Vorgang</a:t>
            </a:r>
          </a:p>
          <a:p>
            <a:endParaRPr lang="de-AT" smtClean="0"/>
          </a:p>
          <a:p>
            <a:endParaRPr lang="de-AT" smtClean="0"/>
          </a:p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793" y="4335754"/>
            <a:ext cx="4884935" cy="297229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875" y="2514133"/>
            <a:ext cx="4971422" cy="375315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2175" y="6627342"/>
            <a:ext cx="1409700" cy="7239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355" y="6735422"/>
            <a:ext cx="2473820" cy="53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9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Warum KI (Maschinelles Lernen)?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Maschinelles Lernen (ML)</a:t>
            </a:r>
          </a:p>
          <a:p>
            <a:pPr lvl="1"/>
            <a:r>
              <a:rPr lang="de-AT" dirty="0" err="1" smtClean="0"/>
              <a:t>Deep</a:t>
            </a:r>
            <a:r>
              <a:rPr lang="de-AT" dirty="0" smtClean="0"/>
              <a:t> Learning und klassische ML Methoden</a:t>
            </a:r>
          </a:p>
          <a:p>
            <a:r>
              <a:rPr lang="de-AT" dirty="0" smtClean="0"/>
              <a:t>Für viele Aufgaben bessere Performance als alternative Methoden</a:t>
            </a:r>
          </a:p>
          <a:p>
            <a:r>
              <a:rPr lang="de-AT" dirty="0" smtClean="0"/>
              <a:t>Komplexe Muster/Zusammenhänge in den Daten</a:t>
            </a:r>
          </a:p>
          <a:p>
            <a:pPr lvl="1"/>
            <a:r>
              <a:rPr lang="de-AT" dirty="0" smtClean="0"/>
              <a:t>schwer durch Regeln/manuell definierte Eigenschaften zu modellieren</a:t>
            </a:r>
          </a:p>
          <a:p>
            <a:pPr lvl="1"/>
            <a:r>
              <a:rPr lang="de-AT" dirty="0" smtClean="0"/>
              <a:t>werden erst durch automatisierte Analyse auf großen Datenmengen entdeckt</a:t>
            </a:r>
          </a:p>
          <a:p>
            <a:r>
              <a:rPr lang="de-AT" dirty="0" smtClean="0"/>
              <a:t>Anpassung an veränderte Daten möglich</a:t>
            </a:r>
          </a:p>
          <a:p>
            <a:endParaRPr lang="de-AT" dirty="0" smtClean="0"/>
          </a:p>
          <a:p>
            <a:endParaRPr lang="de-AT" dirty="0" smtClean="0"/>
          </a:p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42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Herausforderungen in der Praxis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2000" dirty="0" smtClean="0"/>
              <a:t>Spezifische Sensorik und Aufgaben</a:t>
            </a:r>
          </a:p>
          <a:p>
            <a:pPr lvl="1"/>
            <a:r>
              <a:rPr lang="de-AT" sz="1800" dirty="0" smtClean="0"/>
              <a:t>Training der KI auf eigenen Daten notwendig</a:t>
            </a:r>
          </a:p>
          <a:p>
            <a:r>
              <a:rPr lang="de-AT" sz="2000" dirty="0" smtClean="0"/>
              <a:t>Datenverfügbarkeit</a:t>
            </a:r>
            <a:endParaRPr lang="de-AT" sz="2000" dirty="0" smtClean="0"/>
          </a:p>
          <a:p>
            <a:pPr lvl="1"/>
            <a:r>
              <a:rPr lang="de-AT" sz="1800" dirty="0" smtClean="0"/>
              <a:t>„interessante“ Fälle (</a:t>
            </a:r>
            <a:r>
              <a:rPr lang="de-AT" sz="1800" dirty="0" err="1" smtClean="0"/>
              <a:t>zB</a:t>
            </a:r>
            <a:r>
              <a:rPr lang="de-AT" sz="1800" dirty="0" smtClean="0"/>
              <a:t> Anomalien, Fehler) sind selten</a:t>
            </a:r>
          </a:p>
          <a:p>
            <a:r>
              <a:rPr lang="de-AT" sz="2000" dirty="0" smtClean="0"/>
              <a:t>Rechenaufwand</a:t>
            </a:r>
          </a:p>
          <a:p>
            <a:pPr lvl="1"/>
            <a:r>
              <a:rPr lang="de-AT" sz="1800" dirty="0" smtClean="0"/>
              <a:t>Echtzeit-Anforderungen</a:t>
            </a:r>
          </a:p>
          <a:p>
            <a:pPr lvl="1"/>
            <a:r>
              <a:rPr lang="de-AT" sz="1800" dirty="0" smtClean="0"/>
              <a:t>auf Embedded Systemen (durch spezifische </a:t>
            </a:r>
            <a:r>
              <a:rPr lang="de-AT" sz="1800" dirty="0" err="1" smtClean="0"/>
              <a:t>Koprozessoren</a:t>
            </a:r>
            <a:r>
              <a:rPr lang="de-AT" sz="1800" dirty="0" smtClean="0"/>
              <a:t> für </a:t>
            </a:r>
            <a:r>
              <a:rPr lang="de-AT" sz="1800" dirty="0" err="1" smtClean="0"/>
              <a:t>Tensoroperationen</a:t>
            </a:r>
            <a:r>
              <a:rPr lang="de-AT" sz="1800" dirty="0" smtClean="0"/>
              <a:t> entschärft)</a:t>
            </a:r>
          </a:p>
          <a:p>
            <a:r>
              <a:rPr lang="de-AT" sz="2000" dirty="0" smtClean="0"/>
              <a:t>Weiterlernen</a:t>
            </a:r>
          </a:p>
          <a:p>
            <a:pPr lvl="1"/>
            <a:r>
              <a:rPr lang="de-AT" sz="1800" dirty="0" smtClean="0"/>
              <a:t>braucht Prozesse für kontinuierliche Sammlung von Trainingsdaten &amp; Überprüfung und Ausrollen neuer Modelle</a:t>
            </a:r>
          </a:p>
          <a:p>
            <a:r>
              <a:rPr lang="de-AT" sz="2000" dirty="0" smtClean="0"/>
              <a:t>Erklärbarkeit</a:t>
            </a:r>
          </a:p>
          <a:p>
            <a:pPr lvl="1"/>
            <a:r>
              <a:rPr lang="de-AT" sz="1800" dirty="0" smtClean="0"/>
              <a:t>welche Eigenschaften in den Daten beeinflussen die Entscheidung?</a:t>
            </a:r>
            <a:endParaRPr lang="de-AT" sz="180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7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Workshop Gruppe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8064" y="1990835"/>
            <a:ext cx="12312651" cy="1468067"/>
          </a:xfrm>
        </p:spPr>
        <p:txBody>
          <a:bodyPr/>
          <a:lstStyle/>
          <a:p>
            <a:pPr marL="0" indent="0">
              <a:buNone/>
            </a:pPr>
            <a:endParaRPr lang="de-AT" dirty="0" smtClean="0"/>
          </a:p>
          <a:p>
            <a:pPr marL="0" indent="0" algn="ctr">
              <a:buNone/>
            </a:pPr>
            <a:r>
              <a:rPr lang="de-AT" sz="4000" b="1" dirty="0" smtClean="0"/>
              <a:t>KI für Multimedia und Sensordaten</a:t>
            </a:r>
            <a:endParaRPr lang="de-AT" sz="400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800059" y="4467042"/>
            <a:ext cx="10945520" cy="2711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80097" indent="-480097" algn="l" defTabSz="1234533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84000"/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973054" indent="-492957" algn="l" defTabSz="1234533" rtl="0" eaLnBrk="1" latinLnBrk="0" hangingPunct="1">
              <a:lnSpc>
                <a:spcPct val="120000"/>
              </a:lnSpc>
              <a:spcBef>
                <a:spcPts val="601"/>
              </a:spcBef>
              <a:spcAft>
                <a:spcPts val="0"/>
              </a:spcAft>
              <a:buSzPct val="84000"/>
              <a:buFontTx/>
              <a:buBlip>
                <a:blip r:embed="rId2"/>
              </a:buBlip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333126" indent="-360072" algn="l" defTabSz="1234533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84000"/>
              <a:buFontTx/>
              <a:buBlip>
                <a:blip r:embed="rId2"/>
              </a:buBlip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573175" indent="-240049" algn="l" defTabSz="1234533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84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933247" indent="-240049" algn="l" defTabSz="1234533" rtl="0" eaLnBrk="1" latinLnBrk="0" hangingPunct="1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SzPct val="84000"/>
              <a:buFontTx/>
              <a:buBlip>
                <a:blip r:embed="rId3"/>
              </a:buBlip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3394969" indent="-308634" algn="l" defTabSz="12345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12236" indent="-308634" algn="l" defTabSz="12345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29503" indent="-308634" algn="l" defTabSz="12345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46770" indent="-308634" algn="l" defTabSz="12345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000" dirty="0" smtClean="0"/>
              <a:t>Analyse, Beschreibung, Extrahieren von Information</a:t>
            </a:r>
          </a:p>
          <a:p>
            <a:pPr lvl="1"/>
            <a:r>
              <a:rPr lang="de-AT" sz="1600" dirty="0" smtClean="0"/>
              <a:t>Objekte, Muster, Anomalien, …</a:t>
            </a:r>
          </a:p>
          <a:p>
            <a:r>
              <a:rPr lang="de-AT" sz="2000" dirty="0" smtClean="0"/>
              <a:t>Analyse und Vorhersage von Zeitreihen</a:t>
            </a:r>
          </a:p>
          <a:p>
            <a:r>
              <a:rPr lang="de-AT" sz="2000" dirty="0" smtClean="0"/>
              <a:t>Generative Methoden: Erzeugen und Transformieren von Bildern, Videos, Layouts, …</a:t>
            </a:r>
            <a:endParaRPr lang="de-AT" sz="1800" dirty="0" smtClean="0"/>
          </a:p>
        </p:txBody>
      </p:sp>
    </p:spTree>
    <p:extLst>
      <p:ext uri="{BB962C8B-B14F-4D97-AF65-F5344CB8AC3E}">
        <p14:creationId xmlns:p14="http://schemas.microsoft.com/office/powerpoint/2010/main" val="3909354620"/>
      </p:ext>
    </p:extLst>
  </p:cSld>
  <p:clrMapOvr>
    <a:masterClrMapping/>
  </p:clrMapOvr>
</p:sld>
</file>

<file path=ppt/theme/theme1.xml><?xml version="1.0" encoding="utf-8"?>
<a:theme xmlns:a="http://schemas.openxmlformats.org/drawingml/2006/main" name="1_JOANNEUM RESEARCH">
  <a:themeElements>
    <a:clrScheme name="JOANNEUM RESEARCH">
      <a:dk1>
        <a:srgbClr val="000000"/>
      </a:dk1>
      <a:lt1>
        <a:srgbClr val="FFFFFF"/>
      </a:lt1>
      <a:dk2>
        <a:srgbClr val="787878"/>
      </a:dk2>
      <a:lt2>
        <a:srgbClr val="D2D2D2"/>
      </a:lt2>
      <a:accent1>
        <a:srgbClr val="009770"/>
      </a:accent1>
      <a:accent2>
        <a:srgbClr val="606669"/>
      </a:accent2>
      <a:accent3>
        <a:srgbClr val="0096D2"/>
      </a:accent3>
      <a:accent4>
        <a:srgbClr val="EC6024"/>
      </a:accent4>
      <a:accent5>
        <a:srgbClr val="005DAB"/>
      </a:accent5>
      <a:accent6>
        <a:srgbClr val="E4A800"/>
      </a:accent6>
      <a:hlink>
        <a:srgbClr val="78003C"/>
      </a:hlink>
      <a:folHlink>
        <a:srgbClr val="B4003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108000" tIns="108000" rIns="108000" bIns="108000" rtlCol="0" anchor="ctr" anchorCtr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NAB_VidiCert&amp;Restoration_1980x1020-v140404stc</Template>
  <TotalTime>0</TotalTime>
  <Words>357</Words>
  <Application>Microsoft Office PowerPoint</Application>
  <PresentationFormat>Benutzerdefiniert</PresentationFormat>
  <Paragraphs>96</Paragraphs>
  <Slides>10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Verdana</vt:lpstr>
      <vt:lpstr>1_JOANNEUM RESEARCH</vt:lpstr>
      <vt:lpstr>PowerPoint-Präsentation</vt:lpstr>
      <vt:lpstr>Überblick</vt:lpstr>
      <vt:lpstr>Beispiel: Innenraumvermessung</vt:lpstr>
      <vt:lpstr>Beispiel: Videoanalyse, Signalverbesserung</vt:lpstr>
      <vt:lpstr>Beispiel: Sortierung in der Kreislaufwirtschaft</vt:lpstr>
      <vt:lpstr>Beispiel: Optimierung H2-Verbrennung</vt:lpstr>
      <vt:lpstr>Warum KI (Maschinelles Lernen)?</vt:lpstr>
      <vt:lpstr>Herausforderungen in der Praxis</vt:lpstr>
      <vt:lpstr>Workshop Gruppe</vt:lpstr>
      <vt:lpstr>PowerPoint-Präsentation</vt:lpstr>
    </vt:vector>
  </TitlesOfParts>
  <Company>JOANNEUM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 KI zu intelligenten Sensorsystemen</dc:title>
  <dc:creator/>
  <cp:lastModifiedBy>Bailer, Werner</cp:lastModifiedBy>
  <cp:revision>599</cp:revision>
  <cp:lastPrinted>2019-07-01T16:48:18Z</cp:lastPrinted>
  <dcterms:created xsi:type="dcterms:W3CDTF">2014-04-04T12:57:42Z</dcterms:created>
  <dcterms:modified xsi:type="dcterms:W3CDTF">2023-03-22T11:18:48Z</dcterms:modified>
</cp:coreProperties>
</file>